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9" r:id="rId11"/>
    <p:sldId id="268" r:id="rId12"/>
    <p:sldId id="266" r:id="rId13"/>
    <p:sldId id="271" r:id="rId14"/>
    <p:sldId id="267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2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958A7-1C79-5345-A3F5-0E5DD574D0D7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6E6375-D717-D442-8C3A-0B2CE9FB9E49}">
      <dgm:prSet phldrT="[Text]" custT="1"/>
      <dgm:spPr/>
      <dgm:t>
        <a:bodyPr/>
        <a:lstStyle/>
        <a:p>
          <a:r>
            <a:rPr lang="en-GB" sz="1600" dirty="0"/>
            <a:t>Approach</a:t>
          </a:r>
        </a:p>
      </dgm:t>
    </dgm:pt>
    <dgm:pt modelId="{0EBCD66C-8893-2D46-ADCA-A9D2B4630A8A}" type="parTrans" cxnId="{950C5DF6-DBF4-3543-8722-6A700471BD4E}">
      <dgm:prSet/>
      <dgm:spPr/>
      <dgm:t>
        <a:bodyPr/>
        <a:lstStyle/>
        <a:p>
          <a:endParaRPr lang="en-GB"/>
        </a:p>
      </dgm:t>
    </dgm:pt>
    <dgm:pt modelId="{A7161CDA-0DC1-104F-B0A4-74D0775637D9}" type="sibTrans" cxnId="{950C5DF6-DBF4-3543-8722-6A700471BD4E}">
      <dgm:prSet/>
      <dgm:spPr/>
      <dgm:t>
        <a:bodyPr/>
        <a:lstStyle/>
        <a:p>
          <a:endParaRPr lang="en-GB"/>
        </a:p>
      </dgm:t>
    </dgm:pt>
    <dgm:pt modelId="{75BE14D8-C630-BA45-A357-11BD5A8F31BA}">
      <dgm:prSet phldrT="[Text]" custT="1"/>
      <dgm:spPr/>
      <dgm:t>
        <a:bodyPr/>
        <a:lstStyle/>
        <a:p>
          <a:r>
            <a:rPr lang="en-GB" sz="1600" dirty="0"/>
            <a:t>No Scar</a:t>
          </a:r>
        </a:p>
      </dgm:t>
    </dgm:pt>
    <dgm:pt modelId="{BB9002C4-132D-3D47-BD1F-0DF126A3DC04}" type="parTrans" cxnId="{B16F9D5F-448B-584D-9E9E-B99C71EAEA4E}">
      <dgm:prSet/>
      <dgm:spPr/>
      <dgm:t>
        <a:bodyPr/>
        <a:lstStyle/>
        <a:p>
          <a:endParaRPr lang="en-GB" sz="1600"/>
        </a:p>
      </dgm:t>
    </dgm:pt>
    <dgm:pt modelId="{8FC336DE-A710-C94B-A469-6A8F3323147C}" type="sibTrans" cxnId="{B16F9D5F-448B-584D-9E9E-B99C71EAEA4E}">
      <dgm:prSet/>
      <dgm:spPr/>
      <dgm:t>
        <a:bodyPr/>
        <a:lstStyle/>
        <a:p>
          <a:endParaRPr lang="en-GB"/>
        </a:p>
      </dgm:t>
    </dgm:pt>
    <dgm:pt modelId="{4754A4A5-A509-1444-9283-CC94001CC55E}">
      <dgm:prSet phldrT="[Text]" custT="1"/>
      <dgm:spPr/>
      <dgm:t>
        <a:bodyPr/>
        <a:lstStyle/>
        <a:p>
          <a:r>
            <a:rPr lang="en-GB" sz="1600" dirty="0"/>
            <a:t>Scar</a:t>
          </a:r>
        </a:p>
      </dgm:t>
    </dgm:pt>
    <dgm:pt modelId="{AB06FB6E-89DC-7F40-8EAB-FB447B841753}" type="parTrans" cxnId="{E94D383E-F719-D344-B8D3-CBA500C47FAA}">
      <dgm:prSet/>
      <dgm:spPr/>
      <dgm:t>
        <a:bodyPr/>
        <a:lstStyle/>
        <a:p>
          <a:endParaRPr lang="en-GB" sz="1600"/>
        </a:p>
      </dgm:t>
    </dgm:pt>
    <dgm:pt modelId="{76DD566A-0883-D84C-AEAE-E664DB6D9C61}" type="sibTrans" cxnId="{E94D383E-F719-D344-B8D3-CBA500C47FAA}">
      <dgm:prSet/>
      <dgm:spPr/>
      <dgm:t>
        <a:bodyPr/>
        <a:lstStyle/>
        <a:p>
          <a:endParaRPr lang="en-GB"/>
        </a:p>
      </dgm:t>
    </dgm:pt>
    <dgm:pt modelId="{413F6669-D7D5-494C-B278-981FE790CD34}">
      <dgm:prSet phldrT="[Text]" custT="1"/>
      <dgm:spPr/>
      <dgm:t>
        <a:bodyPr/>
        <a:lstStyle/>
        <a:p>
          <a:r>
            <a:rPr lang="en-GB" sz="1600" dirty="0"/>
            <a:t>Trachea Deviated: Pneumonectomy/</a:t>
          </a:r>
          <a:br>
            <a:rPr lang="en-GB" sz="1600" dirty="0"/>
          </a:br>
          <a:r>
            <a:rPr lang="en-GB" sz="1600" dirty="0"/>
            <a:t>Upper Lobectomy</a:t>
          </a:r>
        </a:p>
      </dgm:t>
    </dgm:pt>
    <dgm:pt modelId="{DC770489-7CC4-3A4D-B926-E0660A40B309}" type="parTrans" cxnId="{2A8E7365-28AB-C641-8CE1-7C67FE6519E0}">
      <dgm:prSet/>
      <dgm:spPr/>
      <dgm:t>
        <a:bodyPr/>
        <a:lstStyle/>
        <a:p>
          <a:endParaRPr lang="en-GB" sz="1600"/>
        </a:p>
      </dgm:t>
    </dgm:pt>
    <dgm:pt modelId="{38CA88E3-D8E6-9140-9B2D-77259BF82816}" type="sibTrans" cxnId="{2A8E7365-28AB-C641-8CE1-7C67FE6519E0}">
      <dgm:prSet/>
      <dgm:spPr/>
      <dgm:t>
        <a:bodyPr/>
        <a:lstStyle/>
        <a:p>
          <a:endParaRPr lang="en-GB"/>
        </a:p>
      </dgm:t>
    </dgm:pt>
    <dgm:pt modelId="{74392A10-8C08-5C41-A0B9-F2224EE62411}">
      <dgm:prSet phldrT="[Text]" custT="1"/>
      <dgm:spPr/>
      <dgm:t>
        <a:bodyPr/>
        <a:lstStyle/>
        <a:p>
          <a:r>
            <a:rPr lang="en-GB" sz="1600" dirty="0"/>
            <a:t>Trachea Central: Pneumonectomy/</a:t>
          </a:r>
          <a:br>
            <a:rPr lang="en-GB" sz="1600" dirty="0"/>
          </a:br>
          <a:r>
            <a:rPr lang="en-GB" sz="1600" dirty="0"/>
            <a:t>Lobectomy</a:t>
          </a:r>
        </a:p>
      </dgm:t>
    </dgm:pt>
    <dgm:pt modelId="{376F6E3C-B5F7-E64A-BF10-A377E0DB9FBC}" type="parTrans" cxnId="{184D9418-FC43-654A-BBBF-22A171CC942B}">
      <dgm:prSet/>
      <dgm:spPr/>
      <dgm:t>
        <a:bodyPr/>
        <a:lstStyle/>
        <a:p>
          <a:endParaRPr lang="en-GB" sz="1600"/>
        </a:p>
      </dgm:t>
    </dgm:pt>
    <dgm:pt modelId="{74A5920B-0723-214D-B2DB-3BF923D1125C}" type="sibTrans" cxnId="{184D9418-FC43-654A-BBBF-22A171CC942B}">
      <dgm:prSet/>
      <dgm:spPr/>
      <dgm:t>
        <a:bodyPr/>
        <a:lstStyle/>
        <a:p>
          <a:endParaRPr lang="en-GB"/>
        </a:p>
      </dgm:t>
    </dgm:pt>
    <dgm:pt modelId="{542CE1F5-46DE-4D4F-A4EF-0CC5EC3C29C1}">
      <dgm:prSet phldrT="[Text]" custT="1"/>
      <dgm:spPr/>
      <dgm:t>
        <a:bodyPr/>
        <a:lstStyle/>
        <a:p>
          <a:r>
            <a:rPr lang="en-GB" sz="1600" dirty="0"/>
            <a:t>ILD</a:t>
          </a:r>
        </a:p>
      </dgm:t>
    </dgm:pt>
    <dgm:pt modelId="{8C31FBD3-D6F0-DA4C-B8BB-7FF1798B882B}" type="parTrans" cxnId="{9536F890-2631-BF42-8C9F-006730939FE8}">
      <dgm:prSet/>
      <dgm:spPr/>
      <dgm:t>
        <a:bodyPr/>
        <a:lstStyle/>
        <a:p>
          <a:endParaRPr lang="en-GB" sz="1600"/>
        </a:p>
      </dgm:t>
    </dgm:pt>
    <dgm:pt modelId="{ED9B3D9A-9CD7-FB4A-844F-ECA0EEA95FED}" type="sibTrans" cxnId="{9536F890-2631-BF42-8C9F-006730939FE8}">
      <dgm:prSet/>
      <dgm:spPr/>
      <dgm:t>
        <a:bodyPr/>
        <a:lstStyle/>
        <a:p>
          <a:endParaRPr lang="en-GB"/>
        </a:p>
      </dgm:t>
    </dgm:pt>
    <dgm:pt modelId="{F5FE0126-DC1B-B248-95EE-E48F60B20CA1}">
      <dgm:prSet phldrT="[Text]" custT="1"/>
      <dgm:spPr/>
      <dgm:t>
        <a:bodyPr/>
        <a:lstStyle/>
        <a:p>
          <a:r>
            <a:rPr lang="en-GB" sz="1600" dirty="0"/>
            <a:t>Bronchiectasis</a:t>
          </a:r>
        </a:p>
      </dgm:t>
    </dgm:pt>
    <dgm:pt modelId="{AFC5ADE5-33F5-A84B-969A-2836BCAB1ABF}" type="parTrans" cxnId="{D511B6B9-7507-2943-BE40-844314697A51}">
      <dgm:prSet/>
      <dgm:spPr/>
      <dgm:t>
        <a:bodyPr/>
        <a:lstStyle/>
        <a:p>
          <a:endParaRPr lang="en-GB" sz="1600"/>
        </a:p>
      </dgm:t>
    </dgm:pt>
    <dgm:pt modelId="{424DAF2C-52E2-D44E-856F-C481B8DB780E}" type="sibTrans" cxnId="{D511B6B9-7507-2943-BE40-844314697A51}">
      <dgm:prSet/>
      <dgm:spPr/>
      <dgm:t>
        <a:bodyPr/>
        <a:lstStyle/>
        <a:p>
          <a:endParaRPr lang="en-GB"/>
        </a:p>
      </dgm:t>
    </dgm:pt>
    <dgm:pt modelId="{4A9E81C0-7767-0843-803A-60B7018870BA}">
      <dgm:prSet phldrT="[Text]" custT="1"/>
      <dgm:spPr/>
      <dgm:t>
        <a:bodyPr/>
        <a:lstStyle/>
        <a:p>
          <a:r>
            <a:rPr lang="en-GB" sz="1600" dirty="0"/>
            <a:t>Others</a:t>
          </a:r>
        </a:p>
      </dgm:t>
    </dgm:pt>
    <dgm:pt modelId="{310CC386-42E0-2844-952E-BD8A01400114}" type="parTrans" cxnId="{954E6CDB-3A3C-AB46-AE99-855AC3857848}">
      <dgm:prSet/>
      <dgm:spPr/>
      <dgm:t>
        <a:bodyPr/>
        <a:lstStyle/>
        <a:p>
          <a:endParaRPr lang="en-GB" sz="1600"/>
        </a:p>
      </dgm:t>
    </dgm:pt>
    <dgm:pt modelId="{6FFA318B-A488-9E49-A05A-7CC651578634}" type="sibTrans" cxnId="{954E6CDB-3A3C-AB46-AE99-855AC3857848}">
      <dgm:prSet/>
      <dgm:spPr/>
      <dgm:t>
        <a:bodyPr/>
        <a:lstStyle/>
        <a:p>
          <a:endParaRPr lang="en-GB"/>
        </a:p>
      </dgm:t>
    </dgm:pt>
    <dgm:pt modelId="{FCC77018-210B-7740-BD12-EEE5CD28AA62}" type="pres">
      <dgm:prSet presAssocID="{727958A7-1C79-5345-A3F5-0E5DD574D0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0A6521F-F421-664A-9D84-C29CF2727037}" type="pres">
      <dgm:prSet presAssocID="{3D6E6375-D717-D442-8C3A-0B2CE9FB9E49}" presName="hierRoot1" presStyleCnt="0">
        <dgm:presLayoutVars>
          <dgm:hierBranch val="init"/>
        </dgm:presLayoutVars>
      </dgm:prSet>
      <dgm:spPr/>
    </dgm:pt>
    <dgm:pt modelId="{FE5154C3-A303-1C4E-AD2B-4F0A14A2BCC1}" type="pres">
      <dgm:prSet presAssocID="{3D6E6375-D717-D442-8C3A-0B2CE9FB9E49}" presName="rootComposite1" presStyleCnt="0"/>
      <dgm:spPr/>
    </dgm:pt>
    <dgm:pt modelId="{54DF8E69-42A5-A04E-B29C-A67700E4AC3F}" type="pres">
      <dgm:prSet presAssocID="{3D6E6375-D717-D442-8C3A-0B2CE9FB9E49}" presName="rootText1" presStyleLbl="node0" presStyleIdx="0" presStyleCnt="1">
        <dgm:presLayoutVars>
          <dgm:chPref val="3"/>
        </dgm:presLayoutVars>
      </dgm:prSet>
      <dgm:spPr/>
    </dgm:pt>
    <dgm:pt modelId="{EC06BA7B-0230-7D40-9A3E-D00689EF92A8}" type="pres">
      <dgm:prSet presAssocID="{3D6E6375-D717-D442-8C3A-0B2CE9FB9E49}" presName="rootConnector1" presStyleLbl="node1" presStyleIdx="0" presStyleCnt="0"/>
      <dgm:spPr/>
    </dgm:pt>
    <dgm:pt modelId="{4CEC8877-734C-434E-A26F-9A82BB42CDDF}" type="pres">
      <dgm:prSet presAssocID="{3D6E6375-D717-D442-8C3A-0B2CE9FB9E49}" presName="hierChild2" presStyleCnt="0"/>
      <dgm:spPr/>
    </dgm:pt>
    <dgm:pt modelId="{B0869C03-C9ED-A049-8BBE-1951AED232A5}" type="pres">
      <dgm:prSet presAssocID="{BB9002C4-132D-3D47-BD1F-0DF126A3DC04}" presName="Name37" presStyleLbl="parChTrans1D2" presStyleIdx="0" presStyleCnt="2"/>
      <dgm:spPr/>
    </dgm:pt>
    <dgm:pt modelId="{2DF2EF1E-6CCC-B14E-99E4-FFA08AF418E2}" type="pres">
      <dgm:prSet presAssocID="{75BE14D8-C630-BA45-A357-11BD5A8F31BA}" presName="hierRoot2" presStyleCnt="0">
        <dgm:presLayoutVars>
          <dgm:hierBranch val="init"/>
        </dgm:presLayoutVars>
      </dgm:prSet>
      <dgm:spPr/>
    </dgm:pt>
    <dgm:pt modelId="{9F8609D5-19EE-7944-9554-7A5D74FCE6F2}" type="pres">
      <dgm:prSet presAssocID="{75BE14D8-C630-BA45-A357-11BD5A8F31BA}" presName="rootComposite" presStyleCnt="0"/>
      <dgm:spPr/>
    </dgm:pt>
    <dgm:pt modelId="{081BA77C-C867-3B42-BFE3-4B5283105F00}" type="pres">
      <dgm:prSet presAssocID="{75BE14D8-C630-BA45-A357-11BD5A8F31BA}" presName="rootText" presStyleLbl="node2" presStyleIdx="0" presStyleCnt="2">
        <dgm:presLayoutVars>
          <dgm:chPref val="3"/>
        </dgm:presLayoutVars>
      </dgm:prSet>
      <dgm:spPr/>
    </dgm:pt>
    <dgm:pt modelId="{6E82442E-2BBA-2840-B721-7FC8DBC93142}" type="pres">
      <dgm:prSet presAssocID="{75BE14D8-C630-BA45-A357-11BD5A8F31BA}" presName="rootConnector" presStyleLbl="node2" presStyleIdx="0" presStyleCnt="2"/>
      <dgm:spPr/>
    </dgm:pt>
    <dgm:pt modelId="{2A1B73D4-1A2D-7F4F-8D80-D90DA598506B}" type="pres">
      <dgm:prSet presAssocID="{75BE14D8-C630-BA45-A357-11BD5A8F31BA}" presName="hierChild4" presStyleCnt="0"/>
      <dgm:spPr/>
    </dgm:pt>
    <dgm:pt modelId="{6F3BFF11-C58E-BD49-9A63-E1D20A86F18E}" type="pres">
      <dgm:prSet presAssocID="{8C31FBD3-D6F0-DA4C-B8BB-7FF1798B882B}" presName="Name37" presStyleLbl="parChTrans1D3" presStyleIdx="0" presStyleCnt="5"/>
      <dgm:spPr/>
    </dgm:pt>
    <dgm:pt modelId="{F9448927-82AB-DC44-98B9-06109AB07DEF}" type="pres">
      <dgm:prSet presAssocID="{542CE1F5-46DE-4D4F-A4EF-0CC5EC3C29C1}" presName="hierRoot2" presStyleCnt="0">
        <dgm:presLayoutVars>
          <dgm:hierBranch val="init"/>
        </dgm:presLayoutVars>
      </dgm:prSet>
      <dgm:spPr/>
    </dgm:pt>
    <dgm:pt modelId="{38A23E0C-2C3A-244E-AEF3-76A01FAD7F53}" type="pres">
      <dgm:prSet presAssocID="{542CE1F5-46DE-4D4F-A4EF-0CC5EC3C29C1}" presName="rootComposite" presStyleCnt="0"/>
      <dgm:spPr/>
    </dgm:pt>
    <dgm:pt modelId="{CA265A2A-62EE-6347-BF4A-FBDB506FDB6A}" type="pres">
      <dgm:prSet presAssocID="{542CE1F5-46DE-4D4F-A4EF-0CC5EC3C29C1}" presName="rootText" presStyleLbl="node3" presStyleIdx="0" presStyleCnt="5">
        <dgm:presLayoutVars>
          <dgm:chPref val="3"/>
        </dgm:presLayoutVars>
      </dgm:prSet>
      <dgm:spPr/>
    </dgm:pt>
    <dgm:pt modelId="{6CFE6CDD-45E8-CD43-9CB6-8E5705F284DB}" type="pres">
      <dgm:prSet presAssocID="{542CE1F5-46DE-4D4F-A4EF-0CC5EC3C29C1}" presName="rootConnector" presStyleLbl="node3" presStyleIdx="0" presStyleCnt="5"/>
      <dgm:spPr/>
    </dgm:pt>
    <dgm:pt modelId="{5D48B554-3414-C341-8903-EFD09C63EFEC}" type="pres">
      <dgm:prSet presAssocID="{542CE1F5-46DE-4D4F-A4EF-0CC5EC3C29C1}" presName="hierChild4" presStyleCnt="0"/>
      <dgm:spPr/>
    </dgm:pt>
    <dgm:pt modelId="{CBDBAB66-EE89-0C4A-97F0-4941D438AAD6}" type="pres">
      <dgm:prSet presAssocID="{542CE1F5-46DE-4D4F-A4EF-0CC5EC3C29C1}" presName="hierChild5" presStyleCnt="0"/>
      <dgm:spPr/>
    </dgm:pt>
    <dgm:pt modelId="{0092DE1F-7B85-8240-926F-61D04EE26DC3}" type="pres">
      <dgm:prSet presAssocID="{AFC5ADE5-33F5-A84B-969A-2836BCAB1ABF}" presName="Name37" presStyleLbl="parChTrans1D3" presStyleIdx="1" presStyleCnt="5"/>
      <dgm:spPr/>
    </dgm:pt>
    <dgm:pt modelId="{CBDC08C5-0224-8F40-B222-BFDD98BB0704}" type="pres">
      <dgm:prSet presAssocID="{F5FE0126-DC1B-B248-95EE-E48F60B20CA1}" presName="hierRoot2" presStyleCnt="0">
        <dgm:presLayoutVars>
          <dgm:hierBranch val="init"/>
        </dgm:presLayoutVars>
      </dgm:prSet>
      <dgm:spPr/>
    </dgm:pt>
    <dgm:pt modelId="{9E823897-76B1-2A4A-A75A-FE61BFAB5C65}" type="pres">
      <dgm:prSet presAssocID="{F5FE0126-DC1B-B248-95EE-E48F60B20CA1}" presName="rootComposite" presStyleCnt="0"/>
      <dgm:spPr/>
    </dgm:pt>
    <dgm:pt modelId="{781DB3FE-64CC-CD4A-9F94-FD499B3DD0D1}" type="pres">
      <dgm:prSet presAssocID="{F5FE0126-DC1B-B248-95EE-E48F60B20CA1}" presName="rootText" presStyleLbl="node3" presStyleIdx="1" presStyleCnt="5">
        <dgm:presLayoutVars>
          <dgm:chPref val="3"/>
        </dgm:presLayoutVars>
      </dgm:prSet>
      <dgm:spPr/>
    </dgm:pt>
    <dgm:pt modelId="{5B975FF7-3293-3542-B114-3BC07F3D7E54}" type="pres">
      <dgm:prSet presAssocID="{F5FE0126-DC1B-B248-95EE-E48F60B20CA1}" presName="rootConnector" presStyleLbl="node3" presStyleIdx="1" presStyleCnt="5"/>
      <dgm:spPr/>
    </dgm:pt>
    <dgm:pt modelId="{C9888DEE-EA5D-5F42-AA5C-D84C8394BA99}" type="pres">
      <dgm:prSet presAssocID="{F5FE0126-DC1B-B248-95EE-E48F60B20CA1}" presName="hierChild4" presStyleCnt="0"/>
      <dgm:spPr/>
    </dgm:pt>
    <dgm:pt modelId="{9C1404B1-8746-FA40-B0BD-5EFB4BCF3E86}" type="pres">
      <dgm:prSet presAssocID="{F5FE0126-DC1B-B248-95EE-E48F60B20CA1}" presName="hierChild5" presStyleCnt="0"/>
      <dgm:spPr/>
    </dgm:pt>
    <dgm:pt modelId="{06D2E17F-AA4E-784A-AAE5-EA4AB1A2FFB5}" type="pres">
      <dgm:prSet presAssocID="{310CC386-42E0-2844-952E-BD8A01400114}" presName="Name37" presStyleLbl="parChTrans1D3" presStyleIdx="2" presStyleCnt="5"/>
      <dgm:spPr/>
    </dgm:pt>
    <dgm:pt modelId="{DCECD99A-3239-D94F-8448-E2385568E2EE}" type="pres">
      <dgm:prSet presAssocID="{4A9E81C0-7767-0843-803A-60B7018870BA}" presName="hierRoot2" presStyleCnt="0">
        <dgm:presLayoutVars>
          <dgm:hierBranch val="init"/>
        </dgm:presLayoutVars>
      </dgm:prSet>
      <dgm:spPr/>
    </dgm:pt>
    <dgm:pt modelId="{59D35156-242E-A749-8F53-8CDA1410B730}" type="pres">
      <dgm:prSet presAssocID="{4A9E81C0-7767-0843-803A-60B7018870BA}" presName="rootComposite" presStyleCnt="0"/>
      <dgm:spPr/>
    </dgm:pt>
    <dgm:pt modelId="{6D0AF323-5307-404E-970E-755E2848D1A5}" type="pres">
      <dgm:prSet presAssocID="{4A9E81C0-7767-0843-803A-60B7018870BA}" presName="rootText" presStyleLbl="node3" presStyleIdx="2" presStyleCnt="5">
        <dgm:presLayoutVars>
          <dgm:chPref val="3"/>
        </dgm:presLayoutVars>
      </dgm:prSet>
      <dgm:spPr/>
    </dgm:pt>
    <dgm:pt modelId="{EEA48554-A73A-934E-9996-C9624011BC12}" type="pres">
      <dgm:prSet presAssocID="{4A9E81C0-7767-0843-803A-60B7018870BA}" presName="rootConnector" presStyleLbl="node3" presStyleIdx="2" presStyleCnt="5"/>
      <dgm:spPr/>
    </dgm:pt>
    <dgm:pt modelId="{764C9AE8-2C34-B743-8C73-A71EB616B74C}" type="pres">
      <dgm:prSet presAssocID="{4A9E81C0-7767-0843-803A-60B7018870BA}" presName="hierChild4" presStyleCnt="0"/>
      <dgm:spPr/>
    </dgm:pt>
    <dgm:pt modelId="{99BD8C68-C312-924C-82C0-8EE0670C58B6}" type="pres">
      <dgm:prSet presAssocID="{4A9E81C0-7767-0843-803A-60B7018870BA}" presName="hierChild5" presStyleCnt="0"/>
      <dgm:spPr/>
    </dgm:pt>
    <dgm:pt modelId="{4ABB3500-623B-D747-BE50-BED058AFC1AE}" type="pres">
      <dgm:prSet presAssocID="{75BE14D8-C630-BA45-A357-11BD5A8F31BA}" presName="hierChild5" presStyleCnt="0"/>
      <dgm:spPr/>
    </dgm:pt>
    <dgm:pt modelId="{429023D6-4E11-F741-8527-86B708ACAED8}" type="pres">
      <dgm:prSet presAssocID="{AB06FB6E-89DC-7F40-8EAB-FB447B841753}" presName="Name37" presStyleLbl="parChTrans1D2" presStyleIdx="1" presStyleCnt="2"/>
      <dgm:spPr/>
    </dgm:pt>
    <dgm:pt modelId="{2FF9E34F-4BB3-B447-AF88-F87EB2D6117D}" type="pres">
      <dgm:prSet presAssocID="{4754A4A5-A509-1444-9283-CC94001CC55E}" presName="hierRoot2" presStyleCnt="0">
        <dgm:presLayoutVars>
          <dgm:hierBranch val="init"/>
        </dgm:presLayoutVars>
      </dgm:prSet>
      <dgm:spPr/>
    </dgm:pt>
    <dgm:pt modelId="{3A1DFCD9-4C55-9446-9851-D308EFC03FC7}" type="pres">
      <dgm:prSet presAssocID="{4754A4A5-A509-1444-9283-CC94001CC55E}" presName="rootComposite" presStyleCnt="0"/>
      <dgm:spPr/>
    </dgm:pt>
    <dgm:pt modelId="{CA49E142-6680-2B42-9BE1-1BBF5FD7606E}" type="pres">
      <dgm:prSet presAssocID="{4754A4A5-A509-1444-9283-CC94001CC55E}" presName="rootText" presStyleLbl="node2" presStyleIdx="1" presStyleCnt="2">
        <dgm:presLayoutVars>
          <dgm:chPref val="3"/>
        </dgm:presLayoutVars>
      </dgm:prSet>
      <dgm:spPr/>
    </dgm:pt>
    <dgm:pt modelId="{36F39A1D-3CFE-194C-843E-EDF9FD5195CC}" type="pres">
      <dgm:prSet presAssocID="{4754A4A5-A509-1444-9283-CC94001CC55E}" presName="rootConnector" presStyleLbl="node2" presStyleIdx="1" presStyleCnt="2"/>
      <dgm:spPr/>
    </dgm:pt>
    <dgm:pt modelId="{7143EF7E-D354-744C-ADD9-9BE7580D1F3B}" type="pres">
      <dgm:prSet presAssocID="{4754A4A5-A509-1444-9283-CC94001CC55E}" presName="hierChild4" presStyleCnt="0"/>
      <dgm:spPr/>
    </dgm:pt>
    <dgm:pt modelId="{51303C44-3A5C-7D4A-A74C-AFD9CE9F6AAC}" type="pres">
      <dgm:prSet presAssocID="{DC770489-7CC4-3A4D-B926-E0660A40B309}" presName="Name37" presStyleLbl="parChTrans1D3" presStyleIdx="3" presStyleCnt="5"/>
      <dgm:spPr/>
    </dgm:pt>
    <dgm:pt modelId="{FC55F149-7EC5-E247-8942-6A8998F0EEF6}" type="pres">
      <dgm:prSet presAssocID="{413F6669-D7D5-494C-B278-981FE790CD34}" presName="hierRoot2" presStyleCnt="0">
        <dgm:presLayoutVars>
          <dgm:hierBranch val="init"/>
        </dgm:presLayoutVars>
      </dgm:prSet>
      <dgm:spPr/>
    </dgm:pt>
    <dgm:pt modelId="{ABEE3FDE-C07D-3640-9B1E-D92930765DBF}" type="pres">
      <dgm:prSet presAssocID="{413F6669-D7D5-494C-B278-981FE790CD34}" presName="rootComposite" presStyleCnt="0"/>
      <dgm:spPr/>
    </dgm:pt>
    <dgm:pt modelId="{95D87139-2CD3-CF4D-9B84-1E8F47AA43E1}" type="pres">
      <dgm:prSet presAssocID="{413F6669-D7D5-494C-B278-981FE790CD34}" presName="rootText" presStyleLbl="node3" presStyleIdx="3" presStyleCnt="5">
        <dgm:presLayoutVars>
          <dgm:chPref val="3"/>
        </dgm:presLayoutVars>
      </dgm:prSet>
      <dgm:spPr/>
    </dgm:pt>
    <dgm:pt modelId="{A7FC2DB5-827C-314D-B4F5-65F5C4A16A8F}" type="pres">
      <dgm:prSet presAssocID="{413F6669-D7D5-494C-B278-981FE790CD34}" presName="rootConnector" presStyleLbl="node3" presStyleIdx="3" presStyleCnt="5"/>
      <dgm:spPr/>
    </dgm:pt>
    <dgm:pt modelId="{CA227191-3ECC-4F4A-A6DB-DE246B1E4695}" type="pres">
      <dgm:prSet presAssocID="{413F6669-D7D5-494C-B278-981FE790CD34}" presName="hierChild4" presStyleCnt="0"/>
      <dgm:spPr/>
    </dgm:pt>
    <dgm:pt modelId="{92A3EE6C-F9B2-3B49-B482-E4F92F3DC4B0}" type="pres">
      <dgm:prSet presAssocID="{413F6669-D7D5-494C-B278-981FE790CD34}" presName="hierChild5" presStyleCnt="0"/>
      <dgm:spPr/>
    </dgm:pt>
    <dgm:pt modelId="{E0F6EFE0-1AFD-1240-9619-7844BBBADFB3}" type="pres">
      <dgm:prSet presAssocID="{376F6E3C-B5F7-E64A-BF10-A377E0DB9FBC}" presName="Name37" presStyleLbl="parChTrans1D3" presStyleIdx="4" presStyleCnt="5"/>
      <dgm:spPr/>
    </dgm:pt>
    <dgm:pt modelId="{111E765B-F50D-B44D-9F07-C7CEDB6CE5B9}" type="pres">
      <dgm:prSet presAssocID="{74392A10-8C08-5C41-A0B9-F2224EE62411}" presName="hierRoot2" presStyleCnt="0">
        <dgm:presLayoutVars>
          <dgm:hierBranch val="init"/>
        </dgm:presLayoutVars>
      </dgm:prSet>
      <dgm:spPr/>
    </dgm:pt>
    <dgm:pt modelId="{CC27C60D-3EE3-2340-8001-E0386ED2A9C3}" type="pres">
      <dgm:prSet presAssocID="{74392A10-8C08-5C41-A0B9-F2224EE62411}" presName="rootComposite" presStyleCnt="0"/>
      <dgm:spPr/>
    </dgm:pt>
    <dgm:pt modelId="{422134B9-7C8C-C44D-AC28-C8D7E0AD76FF}" type="pres">
      <dgm:prSet presAssocID="{74392A10-8C08-5C41-A0B9-F2224EE62411}" presName="rootText" presStyleLbl="node3" presStyleIdx="4" presStyleCnt="5">
        <dgm:presLayoutVars>
          <dgm:chPref val="3"/>
        </dgm:presLayoutVars>
      </dgm:prSet>
      <dgm:spPr/>
    </dgm:pt>
    <dgm:pt modelId="{6957B056-FBAA-7E41-96A8-5B0D3F92AD2F}" type="pres">
      <dgm:prSet presAssocID="{74392A10-8C08-5C41-A0B9-F2224EE62411}" presName="rootConnector" presStyleLbl="node3" presStyleIdx="4" presStyleCnt="5"/>
      <dgm:spPr/>
    </dgm:pt>
    <dgm:pt modelId="{205D88D6-3AA3-804B-9951-04C10B52E7DB}" type="pres">
      <dgm:prSet presAssocID="{74392A10-8C08-5C41-A0B9-F2224EE62411}" presName="hierChild4" presStyleCnt="0"/>
      <dgm:spPr/>
    </dgm:pt>
    <dgm:pt modelId="{9140C890-712D-DA42-9963-3AC834A03DB5}" type="pres">
      <dgm:prSet presAssocID="{74392A10-8C08-5C41-A0B9-F2224EE62411}" presName="hierChild5" presStyleCnt="0"/>
      <dgm:spPr/>
    </dgm:pt>
    <dgm:pt modelId="{FF728910-EE8F-D74A-916A-08295792E1F0}" type="pres">
      <dgm:prSet presAssocID="{4754A4A5-A509-1444-9283-CC94001CC55E}" presName="hierChild5" presStyleCnt="0"/>
      <dgm:spPr/>
    </dgm:pt>
    <dgm:pt modelId="{FEC64ACC-86A9-D049-81A8-15EB978C2B53}" type="pres">
      <dgm:prSet presAssocID="{3D6E6375-D717-D442-8C3A-0B2CE9FB9E49}" presName="hierChild3" presStyleCnt="0"/>
      <dgm:spPr/>
    </dgm:pt>
  </dgm:ptLst>
  <dgm:cxnLst>
    <dgm:cxn modelId="{D186FC05-A8B8-B244-A594-499EE27F40A8}" type="presOf" srcId="{75BE14D8-C630-BA45-A357-11BD5A8F31BA}" destId="{6E82442E-2BBA-2840-B721-7FC8DBC93142}" srcOrd="1" destOrd="0" presId="urn:microsoft.com/office/officeart/2005/8/layout/orgChart1"/>
    <dgm:cxn modelId="{47729306-6C4E-3B4D-90F2-4980C5173FA6}" type="presOf" srcId="{4A9E81C0-7767-0843-803A-60B7018870BA}" destId="{EEA48554-A73A-934E-9996-C9624011BC12}" srcOrd="1" destOrd="0" presId="urn:microsoft.com/office/officeart/2005/8/layout/orgChart1"/>
    <dgm:cxn modelId="{184D9418-FC43-654A-BBBF-22A171CC942B}" srcId="{4754A4A5-A509-1444-9283-CC94001CC55E}" destId="{74392A10-8C08-5C41-A0B9-F2224EE62411}" srcOrd="1" destOrd="0" parTransId="{376F6E3C-B5F7-E64A-BF10-A377E0DB9FBC}" sibTransId="{74A5920B-0723-214D-B2DB-3BF923D1125C}"/>
    <dgm:cxn modelId="{5682FC18-245C-094D-8017-B8C8F1F845E1}" type="presOf" srcId="{AB06FB6E-89DC-7F40-8EAB-FB447B841753}" destId="{429023D6-4E11-F741-8527-86B708ACAED8}" srcOrd="0" destOrd="0" presId="urn:microsoft.com/office/officeart/2005/8/layout/orgChart1"/>
    <dgm:cxn modelId="{4295822F-ABF3-A045-A9B3-762F28437D83}" type="presOf" srcId="{74392A10-8C08-5C41-A0B9-F2224EE62411}" destId="{422134B9-7C8C-C44D-AC28-C8D7E0AD76FF}" srcOrd="0" destOrd="0" presId="urn:microsoft.com/office/officeart/2005/8/layout/orgChart1"/>
    <dgm:cxn modelId="{1F5C8933-DFB5-C44D-8181-FBEFE6C65950}" type="presOf" srcId="{BB9002C4-132D-3D47-BD1F-0DF126A3DC04}" destId="{B0869C03-C9ED-A049-8BBE-1951AED232A5}" srcOrd="0" destOrd="0" presId="urn:microsoft.com/office/officeart/2005/8/layout/orgChart1"/>
    <dgm:cxn modelId="{1B253E35-4FA8-9046-B2BC-7CB06B0B0177}" type="presOf" srcId="{310CC386-42E0-2844-952E-BD8A01400114}" destId="{06D2E17F-AA4E-784A-AAE5-EA4AB1A2FFB5}" srcOrd="0" destOrd="0" presId="urn:microsoft.com/office/officeart/2005/8/layout/orgChart1"/>
    <dgm:cxn modelId="{E94D383E-F719-D344-B8D3-CBA500C47FAA}" srcId="{3D6E6375-D717-D442-8C3A-0B2CE9FB9E49}" destId="{4754A4A5-A509-1444-9283-CC94001CC55E}" srcOrd="1" destOrd="0" parTransId="{AB06FB6E-89DC-7F40-8EAB-FB447B841753}" sibTransId="{76DD566A-0883-D84C-AEAE-E664DB6D9C61}"/>
    <dgm:cxn modelId="{23980846-2A67-DE4B-9AFB-4ADCBADF65DC}" type="presOf" srcId="{8C31FBD3-D6F0-DA4C-B8BB-7FF1798B882B}" destId="{6F3BFF11-C58E-BD49-9A63-E1D20A86F18E}" srcOrd="0" destOrd="0" presId="urn:microsoft.com/office/officeart/2005/8/layout/orgChart1"/>
    <dgm:cxn modelId="{D8DCF747-376D-A04F-8597-4D129F303803}" type="presOf" srcId="{542CE1F5-46DE-4D4F-A4EF-0CC5EC3C29C1}" destId="{CA265A2A-62EE-6347-BF4A-FBDB506FDB6A}" srcOrd="0" destOrd="0" presId="urn:microsoft.com/office/officeart/2005/8/layout/orgChart1"/>
    <dgm:cxn modelId="{32664C4E-2F3C-054A-B300-1098C0260BD7}" type="presOf" srcId="{4754A4A5-A509-1444-9283-CC94001CC55E}" destId="{36F39A1D-3CFE-194C-843E-EDF9FD5195CC}" srcOrd="1" destOrd="0" presId="urn:microsoft.com/office/officeart/2005/8/layout/orgChart1"/>
    <dgm:cxn modelId="{42AAE655-8B50-C649-8F42-0B7A2B16DB21}" type="presOf" srcId="{3D6E6375-D717-D442-8C3A-0B2CE9FB9E49}" destId="{54DF8E69-42A5-A04E-B29C-A67700E4AC3F}" srcOrd="0" destOrd="0" presId="urn:microsoft.com/office/officeart/2005/8/layout/orgChart1"/>
    <dgm:cxn modelId="{58B6365D-234C-B043-985D-88D72A00A394}" type="presOf" srcId="{3D6E6375-D717-D442-8C3A-0B2CE9FB9E49}" destId="{EC06BA7B-0230-7D40-9A3E-D00689EF92A8}" srcOrd="1" destOrd="0" presId="urn:microsoft.com/office/officeart/2005/8/layout/orgChart1"/>
    <dgm:cxn modelId="{B16F9D5F-448B-584D-9E9E-B99C71EAEA4E}" srcId="{3D6E6375-D717-D442-8C3A-0B2CE9FB9E49}" destId="{75BE14D8-C630-BA45-A357-11BD5A8F31BA}" srcOrd="0" destOrd="0" parTransId="{BB9002C4-132D-3D47-BD1F-0DF126A3DC04}" sibTransId="{8FC336DE-A710-C94B-A469-6A8F3323147C}"/>
    <dgm:cxn modelId="{907EAA5F-3517-0543-A96D-84919B8F3F84}" type="presOf" srcId="{4754A4A5-A509-1444-9283-CC94001CC55E}" destId="{CA49E142-6680-2B42-9BE1-1BBF5FD7606E}" srcOrd="0" destOrd="0" presId="urn:microsoft.com/office/officeart/2005/8/layout/orgChart1"/>
    <dgm:cxn modelId="{2EBFE460-1CB6-2F45-BF28-381AF7A0D204}" type="presOf" srcId="{376F6E3C-B5F7-E64A-BF10-A377E0DB9FBC}" destId="{E0F6EFE0-1AFD-1240-9619-7844BBBADFB3}" srcOrd="0" destOrd="0" presId="urn:microsoft.com/office/officeart/2005/8/layout/orgChart1"/>
    <dgm:cxn modelId="{9D97FD62-1819-0940-935D-9803366C5FD0}" type="presOf" srcId="{413F6669-D7D5-494C-B278-981FE790CD34}" destId="{A7FC2DB5-827C-314D-B4F5-65F5C4A16A8F}" srcOrd="1" destOrd="0" presId="urn:microsoft.com/office/officeart/2005/8/layout/orgChart1"/>
    <dgm:cxn modelId="{2A8E7365-28AB-C641-8CE1-7C67FE6519E0}" srcId="{4754A4A5-A509-1444-9283-CC94001CC55E}" destId="{413F6669-D7D5-494C-B278-981FE790CD34}" srcOrd="0" destOrd="0" parTransId="{DC770489-7CC4-3A4D-B926-E0660A40B309}" sibTransId="{38CA88E3-D8E6-9140-9B2D-77259BF82816}"/>
    <dgm:cxn modelId="{7339F06D-0832-4C4C-8E94-540DC24AE406}" type="presOf" srcId="{F5FE0126-DC1B-B248-95EE-E48F60B20CA1}" destId="{781DB3FE-64CC-CD4A-9F94-FD499B3DD0D1}" srcOrd="0" destOrd="0" presId="urn:microsoft.com/office/officeart/2005/8/layout/orgChart1"/>
    <dgm:cxn modelId="{D4CB846F-B1B5-8346-A039-82AF392CC1F7}" type="presOf" srcId="{F5FE0126-DC1B-B248-95EE-E48F60B20CA1}" destId="{5B975FF7-3293-3542-B114-3BC07F3D7E54}" srcOrd="1" destOrd="0" presId="urn:microsoft.com/office/officeart/2005/8/layout/orgChart1"/>
    <dgm:cxn modelId="{9536F890-2631-BF42-8C9F-006730939FE8}" srcId="{75BE14D8-C630-BA45-A357-11BD5A8F31BA}" destId="{542CE1F5-46DE-4D4F-A4EF-0CC5EC3C29C1}" srcOrd="0" destOrd="0" parTransId="{8C31FBD3-D6F0-DA4C-B8BB-7FF1798B882B}" sibTransId="{ED9B3D9A-9CD7-FB4A-844F-ECA0EEA95FED}"/>
    <dgm:cxn modelId="{A9E1949B-10FB-D349-8367-8BEAB8CB7169}" type="presOf" srcId="{4A9E81C0-7767-0843-803A-60B7018870BA}" destId="{6D0AF323-5307-404E-970E-755E2848D1A5}" srcOrd="0" destOrd="0" presId="urn:microsoft.com/office/officeart/2005/8/layout/orgChart1"/>
    <dgm:cxn modelId="{E2CAABAC-9187-A149-9DB9-2EE5E2BC3195}" type="presOf" srcId="{542CE1F5-46DE-4D4F-A4EF-0CC5EC3C29C1}" destId="{6CFE6CDD-45E8-CD43-9CB6-8E5705F284DB}" srcOrd="1" destOrd="0" presId="urn:microsoft.com/office/officeart/2005/8/layout/orgChart1"/>
    <dgm:cxn modelId="{E69DFDB6-1C65-2649-91E8-F5C2A207E853}" type="presOf" srcId="{74392A10-8C08-5C41-A0B9-F2224EE62411}" destId="{6957B056-FBAA-7E41-96A8-5B0D3F92AD2F}" srcOrd="1" destOrd="0" presId="urn:microsoft.com/office/officeart/2005/8/layout/orgChart1"/>
    <dgm:cxn modelId="{D511B6B9-7507-2943-BE40-844314697A51}" srcId="{75BE14D8-C630-BA45-A357-11BD5A8F31BA}" destId="{F5FE0126-DC1B-B248-95EE-E48F60B20CA1}" srcOrd="1" destOrd="0" parTransId="{AFC5ADE5-33F5-A84B-969A-2836BCAB1ABF}" sibTransId="{424DAF2C-52E2-D44E-856F-C481B8DB780E}"/>
    <dgm:cxn modelId="{E5FF0BBB-599E-5249-AA91-556B1E85E62F}" type="presOf" srcId="{DC770489-7CC4-3A4D-B926-E0660A40B309}" destId="{51303C44-3A5C-7D4A-A74C-AFD9CE9F6AAC}" srcOrd="0" destOrd="0" presId="urn:microsoft.com/office/officeart/2005/8/layout/orgChart1"/>
    <dgm:cxn modelId="{1A260AC6-298B-9240-BA06-A06B731005C9}" type="presOf" srcId="{75BE14D8-C630-BA45-A357-11BD5A8F31BA}" destId="{081BA77C-C867-3B42-BFE3-4B5283105F00}" srcOrd="0" destOrd="0" presId="urn:microsoft.com/office/officeart/2005/8/layout/orgChart1"/>
    <dgm:cxn modelId="{7DF594DA-32FD-4D47-A6C9-E6FA620BE0F1}" type="presOf" srcId="{413F6669-D7D5-494C-B278-981FE790CD34}" destId="{95D87139-2CD3-CF4D-9B84-1E8F47AA43E1}" srcOrd="0" destOrd="0" presId="urn:microsoft.com/office/officeart/2005/8/layout/orgChart1"/>
    <dgm:cxn modelId="{954E6CDB-3A3C-AB46-AE99-855AC3857848}" srcId="{75BE14D8-C630-BA45-A357-11BD5A8F31BA}" destId="{4A9E81C0-7767-0843-803A-60B7018870BA}" srcOrd="2" destOrd="0" parTransId="{310CC386-42E0-2844-952E-BD8A01400114}" sibTransId="{6FFA318B-A488-9E49-A05A-7CC651578634}"/>
    <dgm:cxn modelId="{5CA2F2EA-091B-0F4C-97F5-96C7E46F24FF}" type="presOf" srcId="{727958A7-1C79-5345-A3F5-0E5DD574D0D7}" destId="{FCC77018-210B-7740-BD12-EEE5CD28AA62}" srcOrd="0" destOrd="0" presId="urn:microsoft.com/office/officeart/2005/8/layout/orgChart1"/>
    <dgm:cxn modelId="{FE3856F2-B6D3-1B4B-B77A-355971B92071}" type="presOf" srcId="{AFC5ADE5-33F5-A84B-969A-2836BCAB1ABF}" destId="{0092DE1F-7B85-8240-926F-61D04EE26DC3}" srcOrd="0" destOrd="0" presId="urn:microsoft.com/office/officeart/2005/8/layout/orgChart1"/>
    <dgm:cxn modelId="{950C5DF6-DBF4-3543-8722-6A700471BD4E}" srcId="{727958A7-1C79-5345-A3F5-0E5DD574D0D7}" destId="{3D6E6375-D717-D442-8C3A-0B2CE9FB9E49}" srcOrd="0" destOrd="0" parTransId="{0EBCD66C-8893-2D46-ADCA-A9D2B4630A8A}" sibTransId="{A7161CDA-0DC1-104F-B0A4-74D0775637D9}"/>
    <dgm:cxn modelId="{C90FED91-1D33-084C-8561-84F55DFAF8F0}" type="presParOf" srcId="{FCC77018-210B-7740-BD12-EEE5CD28AA62}" destId="{90A6521F-F421-664A-9D84-C29CF2727037}" srcOrd="0" destOrd="0" presId="urn:microsoft.com/office/officeart/2005/8/layout/orgChart1"/>
    <dgm:cxn modelId="{6F8EE755-F222-ED42-83CB-22583111C462}" type="presParOf" srcId="{90A6521F-F421-664A-9D84-C29CF2727037}" destId="{FE5154C3-A303-1C4E-AD2B-4F0A14A2BCC1}" srcOrd="0" destOrd="0" presId="urn:microsoft.com/office/officeart/2005/8/layout/orgChart1"/>
    <dgm:cxn modelId="{F410D410-C72F-E741-B816-8122563970E9}" type="presParOf" srcId="{FE5154C3-A303-1C4E-AD2B-4F0A14A2BCC1}" destId="{54DF8E69-42A5-A04E-B29C-A67700E4AC3F}" srcOrd="0" destOrd="0" presId="urn:microsoft.com/office/officeart/2005/8/layout/orgChart1"/>
    <dgm:cxn modelId="{E015B87E-3171-A448-BA42-820406780197}" type="presParOf" srcId="{FE5154C3-A303-1C4E-AD2B-4F0A14A2BCC1}" destId="{EC06BA7B-0230-7D40-9A3E-D00689EF92A8}" srcOrd="1" destOrd="0" presId="urn:microsoft.com/office/officeart/2005/8/layout/orgChart1"/>
    <dgm:cxn modelId="{90FB6004-8E5B-4E40-921C-19E6CE5D5FD8}" type="presParOf" srcId="{90A6521F-F421-664A-9D84-C29CF2727037}" destId="{4CEC8877-734C-434E-A26F-9A82BB42CDDF}" srcOrd="1" destOrd="0" presId="urn:microsoft.com/office/officeart/2005/8/layout/orgChart1"/>
    <dgm:cxn modelId="{30308872-5EE0-5F49-B5FA-24C97AADFFE0}" type="presParOf" srcId="{4CEC8877-734C-434E-A26F-9A82BB42CDDF}" destId="{B0869C03-C9ED-A049-8BBE-1951AED232A5}" srcOrd="0" destOrd="0" presId="urn:microsoft.com/office/officeart/2005/8/layout/orgChart1"/>
    <dgm:cxn modelId="{F5D837AA-A286-D44E-ABFE-C4C5CC0D340A}" type="presParOf" srcId="{4CEC8877-734C-434E-A26F-9A82BB42CDDF}" destId="{2DF2EF1E-6CCC-B14E-99E4-FFA08AF418E2}" srcOrd="1" destOrd="0" presId="urn:microsoft.com/office/officeart/2005/8/layout/orgChart1"/>
    <dgm:cxn modelId="{16EA4E88-76D6-504E-B432-258041FD619D}" type="presParOf" srcId="{2DF2EF1E-6CCC-B14E-99E4-FFA08AF418E2}" destId="{9F8609D5-19EE-7944-9554-7A5D74FCE6F2}" srcOrd="0" destOrd="0" presId="urn:microsoft.com/office/officeart/2005/8/layout/orgChart1"/>
    <dgm:cxn modelId="{6B5AF2FF-F20B-1049-B493-C484C2412C5E}" type="presParOf" srcId="{9F8609D5-19EE-7944-9554-7A5D74FCE6F2}" destId="{081BA77C-C867-3B42-BFE3-4B5283105F00}" srcOrd="0" destOrd="0" presId="urn:microsoft.com/office/officeart/2005/8/layout/orgChart1"/>
    <dgm:cxn modelId="{584A2199-2FD5-AE45-86DA-7E11CF50224A}" type="presParOf" srcId="{9F8609D5-19EE-7944-9554-7A5D74FCE6F2}" destId="{6E82442E-2BBA-2840-B721-7FC8DBC93142}" srcOrd="1" destOrd="0" presId="urn:microsoft.com/office/officeart/2005/8/layout/orgChart1"/>
    <dgm:cxn modelId="{DF7AC1C4-2169-3641-A987-4A2F01CADF07}" type="presParOf" srcId="{2DF2EF1E-6CCC-B14E-99E4-FFA08AF418E2}" destId="{2A1B73D4-1A2D-7F4F-8D80-D90DA598506B}" srcOrd="1" destOrd="0" presId="urn:microsoft.com/office/officeart/2005/8/layout/orgChart1"/>
    <dgm:cxn modelId="{016892C5-0443-D948-A48A-2E0BCDCC3C91}" type="presParOf" srcId="{2A1B73D4-1A2D-7F4F-8D80-D90DA598506B}" destId="{6F3BFF11-C58E-BD49-9A63-E1D20A86F18E}" srcOrd="0" destOrd="0" presId="urn:microsoft.com/office/officeart/2005/8/layout/orgChart1"/>
    <dgm:cxn modelId="{A177FDD4-127C-5D4B-BFDF-2F1CFA5AFF0D}" type="presParOf" srcId="{2A1B73D4-1A2D-7F4F-8D80-D90DA598506B}" destId="{F9448927-82AB-DC44-98B9-06109AB07DEF}" srcOrd="1" destOrd="0" presId="urn:microsoft.com/office/officeart/2005/8/layout/orgChart1"/>
    <dgm:cxn modelId="{430677C6-3D57-DD4D-A936-3CDA0BFCEB18}" type="presParOf" srcId="{F9448927-82AB-DC44-98B9-06109AB07DEF}" destId="{38A23E0C-2C3A-244E-AEF3-76A01FAD7F53}" srcOrd="0" destOrd="0" presId="urn:microsoft.com/office/officeart/2005/8/layout/orgChart1"/>
    <dgm:cxn modelId="{383981CB-2E08-0249-8D0F-49C7B130FB3A}" type="presParOf" srcId="{38A23E0C-2C3A-244E-AEF3-76A01FAD7F53}" destId="{CA265A2A-62EE-6347-BF4A-FBDB506FDB6A}" srcOrd="0" destOrd="0" presId="urn:microsoft.com/office/officeart/2005/8/layout/orgChart1"/>
    <dgm:cxn modelId="{C4CB3E20-4D74-5A48-8C16-84E5226D6E20}" type="presParOf" srcId="{38A23E0C-2C3A-244E-AEF3-76A01FAD7F53}" destId="{6CFE6CDD-45E8-CD43-9CB6-8E5705F284DB}" srcOrd="1" destOrd="0" presId="urn:microsoft.com/office/officeart/2005/8/layout/orgChart1"/>
    <dgm:cxn modelId="{AAABD3CD-40EE-434C-929C-E72E412AC9B6}" type="presParOf" srcId="{F9448927-82AB-DC44-98B9-06109AB07DEF}" destId="{5D48B554-3414-C341-8903-EFD09C63EFEC}" srcOrd="1" destOrd="0" presId="urn:microsoft.com/office/officeart/2005/8/layout/orgChart1"/>
    <dgm:cxn modelId="{9654187E-EA82-A445-AC23-3837A7EB96C3}" type="presParOf" srcId="{F9448927-82AB-DC44-98B9-06109AB07DEF}" destId="{CBDBAB66-EE89-0C4A-97F0-4941D438AAD6}" srcOrd="2" destOrd="0" presId="urn:microsoft.com/office/officeart/2005/8/layout/orgChart1"/>
    <dgm:cxn modelId="{CB73A806-5B14-364D-B2D2-BE05B159F362}" type="presParOf" srcId="{2A1B73D4-1A2D-7F4F-8D80-D90DA598506B}" destId="{0092DE1F-7B85-8240-926F-61D04EE26DC3}" srcOrd="2" destOrd="0" presId="urn:microsoft.com/office/officeart/2005/8/layout/orgChart1"/>
    <dgm:cxn modelId="{8B49BB94-97A8-6246-8ACA-3EFFA45E74DB}" type="presParOf" srcId="{2A1B73D4-1A2D-7F4F-8D80-D90DA598506B}" destId="{CBDC08C5-0224-8F40-B222-BFDD98BB0704}" srcOrd="3" destOrd="0" presId="urn:microsoft.com/office/officeart/2005/8/layout/orgChart1"/>
    <dgm:cxn modelId="{E92D0612-2BF3-9C4F-82DB-64CC29AD4F53}" type="presParOf" srcId="{CBDC08C5-0224-8F40-B222-BFDD98BB0704}" destId="{9E823897-76B1-2A4A-A75A-FE61BFAB5C65}" srcOrd="0" destOrd="0" presId="urn:microsoft.com/office/officeart/2005/8/layout/orgChart1"/>
    <dgm:cxn modelId="{9B1A0EB0-CD17-1241-98BC-C7C11741FF2E}" type="presParOf" srcId="{9E823897-76B1-2A4A-A75A-FE61BFAB5C65}" destId="{781DB3FE-64CC-CD4A-9F94-FD499B3DD0D1}" srcOrd="0" destOrd="0" presId="urn:microsoft.com/office/officeart/2005/8/layout/orgChart1"/>
    <dgm:cxn modelId="{E6838B4B-DD9B-3D4C-81A6-3A70864795B5}" type="presParOf" srcId="{9E823897-76B1-2A4A-A75A-FE61BFAB5C65}" destId="{5B975FF7-3293-3542-B114-3BC07F3D7E54}" srcOrd="1" destOrd="0" presId="urn:microsoft.com/office/officeart/2005/8/layout/orgChart1"/>
    <dgm:cxn modelId="{C6E1396B-D055-4140-8F04-6918481C309F}" type="presParOf" srcId="{CBDC08C5-0224-8F40-B222-BFDD98BB0704}" destId="{C9888DEE-EA5D-5F42-AA5C-D84C8394BA99}" srcOrd="1" destOrd="0" presId="urn:microsoft.com/office/officeart/2005/8/layout/orgChart1"/>
    <dgm:cxn modelId="{70F3AF4B-EAA2-5E4B-A94D-87B7453166B1}" type="presParOf" srcId="{CBDC08C5-0224-8F40-B222-BFDD98BB0704}" destId="{9C1404B1-8746-FA40-B0BD-5EFB4BCF3E86}" srcOrd="2" destOrd="0" presId="urn:microsoft.com/office/officeart/2005/8/layout/orgChart1"/>
    <dgm:cxn modelId="{01C50CE8-FBAD-5140-A107-E42BBFAA0D36}" type="presParOf" srcId="{2A1B73D4-1A2D-7F4F-8D80-D90DA598506B}" destId="{06D2E17F-AA4E-784A-AAE5-EA4AB1A2FFB5}" srcOrd="4" destOrd="0" presId="urn:microsoft.com/office/officeart/2005/8/layout/orgChart1"/>
    <dgm:cxn modelId="{85CEFF58-EFC8-EE44-9C20-E38FF6A3EE4A}" type="presParOf" srcId="{2A1B73D4-1A2D-7F4F-8D80-D90DA598506B}" destId="{DCECD99A-3239-D94F-8448-E2385568E2EE}" srcOrd="5" destOrd="0" presId="urn:microsoft.com/office/officeart/2005/8/layout/orgChart1"/>
    <dgm:cxn modelId="{DB05A2A8-2E4C-B74C-8CFA-DEA2C5A5B92B}" type="presParOf" srcId="{DCECD99A-3239-D94F-8448-E2385568E2EE}" destId="{59D35156-242E-A749-8F53-8CDA1410B730}" srcOrd="0" destOrd="0" presId="urn:microsoft.com/office/officeart/2005/8/layout/orgChart1"/>
    <dgm:cxn modelId="{0234AFE1-9257-6747-B81D-E2DE61AAC724}" type="presParOf" srcId="{59D35156-242E-A749-8F53-8CDA1410B730}" destId="{6D0AF323-5307-404E-970E-755E2848D1A5}" srcOrd="0" destOrd="0" presId="urn:microsoft.com/office/officeart/2005/8/layout/orgChart1"/>
    <dgm:cxn modelId="{6FAEFC5A-56F1-144C-BC72-7D7556EDF8DD}" type="presParOf" srcId="{59D35156-242E-A749-8F53-8CDA1410B730}" destId="{EEA48554-A73A-934E-9996-C9624011BC12}" srcOrd="1" destOrd="0" presId="urn:microsoft.com/office/officeart/2005/8/layout/orgChart1"/>
    <dgm:cxn modelId="{2DC94031-A7EC-8A43-A8D9-159D9DB1A72F}" type="presParOf" srcId="{DCECD99A-3239-D94F-8448-E2385568E2EE}" destId="{764C9AE8-2C34-B743-8C73-A71EB616B74C}" srcOrd="1" destOrd="0" presId="urn:microsoft.com/office/officeart/2005/8/layout/orgChart1"/>
    <dgm:cxn modelId="{E84EC16B-3573-BA4A-A789-E3123FCD780E}" type="presParOf" srcId="{DCECD99A-3239-D94F-8448-E2385568E2EE}" destId="{99BD8C68-C312-924C-82C0-8EE0670C58B6}" srcOrd="2" destOrd="0" presId="urn:microsoft.com/office/officeart/2005/8/layout/orgChart1"/>
    <dgm:cxn modelId="{99CE7CB1-2B47-3F41-BABB-A79FB372B035}" type="presParOf" srcId="{2DF2EF1E-6CCC-B14E-99E4-FFA08AF418E2}" destId="{4ABB3500-623B-D747-BE50-BED058AFC1AE}" srcOrd="2" destOrd="0" presId="urn:microsoft.com/office/officeart/2005/8/layout/orgChart1"/>
    <dgm:cxn modelId="{F997284A-3553-2741-AE81-6D1CB3412949}" type="presParOf" srcId="{4CEC8877-734C-434E-A26F-9A82BB42CDDF}" destId="{429023D6-4E11-F741-8527-86B708ACAED8}" srcOrd="2" destOrd="0" presId="urn:microsoft.com/office/officeart/2005/8/layout/orgChart1"/>
    <dgm:cxn modelId="{5F24D98E-AF31-F944-8029-71F0B82F5F9E}" type="presParOf" srcId="{4CEC8877-734C-434E-A26F-9A82BB42CDDF}" destId="{2FF9E34F-4BB3-B447-AF88-F87EB2D6117D}" srcOrd="3" destOrd="0" presId="urn:microsoft.com/office/officeart/2005/8/layout/orgChart1"/>
    <dgm:cxn modelId="{BB68D08E-6DFD-9444-837B-9D27DA295915}" type="presParOf" srcId="{2FF9E34F-4BB3-B447-AF88-F87EB2D6117D}" destId="{3A1DFCD9-4C55-9446-9851-D308EFC03FC7}" srcOrd="0" destOrd="0" presId="urn:microsoft.com/office/officeart/2005/8/layout/orgChart1"/>
    <dgm:cxn modelId="{8FD50091-98DA-ED4F-9652-516A28A8CF38}" type="presParOf" srcId="{3A1DFCD9-4C55-9446-9851-D308EFC03FC7}" destId="{CA49E142-6680-2B42-9BE1-1BBF5FD7606E}" srcOrd="0" destOrd="0" presId="urn:microsoft.com/office/officeart/2005/8/layout/orgChart1"/>
    <dgm:cxn modelId="{4A4C8C29-0307-3F4F-87EA-70C01BC479C7}" type="presParOf" srcId="{3A1DFCD9-4C55-9446-9851-D308EFC03FC7}" destId="{36F39A1D-3CFE-194C-843E-EDF9FD5195CC}" srcOrd="1" destOrd="0" presId="urn:microsoft.com/office/officeart/2005/8/layout/orgChart1"/>
    <dgm:cxn modelId="{EC7B8298-1CDB-4B47-8E23-2CF3F45180B4}" type="presParOf" srcId="{2FF9E34F-4BB3-B447-AF88-F87EB2D6117D}" destId="{7143EF7E-D354-744C-ADD9-9BE7580D1F3B}" srcOrd="1" destOrd="0" presId="urn:microsoft.com/office/officeart/2005/8/layout/orgChart1"/>
    <dgm:cxn modelId="{5EF92140-BD0A-6A4D-8149-F066B9DDDF65}" type="presParOf" srcId="{7143EF7E-D354-744C-ADD9-9BE7580D1F3B}" destId="{51303C44-3A5C-7D4A-A74C-AFD9CE9F6AAC}" srcOrd="0" destOrd="0" presId="urn:microsoft.com/office/officeart/2005/8/layout/orgChart1"/>
    <dgm:cxn modelId="{0EED7370-97CE-3A41-A64F-E90CD93D6639}" type="presParOf" srcId="{7143EF7E-D354-744C-ADD9-9BE7580D1F3B}" destId="{FC55F149-7EC5-E247-8942-6A8998F0EEF6}" srcOrd="1" destOrd="0" presId="urn:microsoft.com/office/officeart/2005/8/layout/orgChart1"/>
    <dgm:cxn modelId="{A315827D-2EB8-834D-9BD6-4687CC5ACA76}" type="presParOf" srcId="{FC55F149-7EC5-E247-8942-6A8998F0EEF6}" destId="{ABEE3FDE-C07D-3640-9B1E-D92930765DBF}" srcOrd="0" destOrd="0" presId="urn:microsoft.com/office/officeart/2005/8/layout/orgChart1"/>
    <dgm:cxn modelId="{E1B32CA3-FC8D-B74C-9FAD-34422949E4F3}" type="presParOf" srcId="{ABEE3FDE-C07D-3640-9B1E-D92930765DBF}" destId="{95D87139-2CD3-CF4D-9B84-1E8F47AA43E1}" srcOrd="0" destOrd="0" presId="urn:microsoft.com/office/officeart/2005/8/layout/orgChart1"/>
    <dgm:cxn modelId="{3021C018-E415-8640-8014-A4ECBC7A7462}" type="presParOf" srcId="{ABEE3FDE-C07D-3640-9B1E-D92930765DBF}" destId="{A7FC2DB5-827C-314D-B4F5-65F5C4A16A8F}" srcOrd="1" destOrd="0" presId="urn:microsoft.com/office/officeart/2005/8/layout/orgChart1"/>
    <dgm:cxn modelId="{D065F781-7DAA-DC4D-AD23-54FF0FEED0C4}" type="presParOf" srcId="{FC55F149-7EC5-E247-8942-6A8998F0EEF6}" destId="{CA227191-3ECC-4F4A-A6DB-DE246B1E4695}" srcOrd="1" destOrd="0" presId="urn:microsoft.com/office/officeart/2005/8/layout/orgChart1"/>
    <dgm:cxn modelId="{84234348-B958-E640-A70D-A921BCEFF75A}" type="presParOf" srcId="{FC55F149-7EC5-E247-8942-6A8998F0EEF6}" destId="{92A3EE6C-F9B2-3B49-B482-E4F92F3DC4B0}" srcOrd="2" destOrd="0" presId="urn:microsoft.com/office/officeart/2005/8/layout/orgChart1"/>
    <dgm:cxn modelId="{28E3047D-BDD6-7F4E-9835-014E5A52CE65}" type="presParOf" srcId="{7143EF7E-D354-744C-ADD9-9BE7580D1F3B}" destId="{E0F6EFE0-1AFD-1240-9619-7844BBBADFB3}" srcOrd="2" destOrd="0" presId="urn:microsoft.com/office/officeart/2005/8/layout/orgChart1"/>
    <dgm:cxn modelId="{FB5B8C59-39C3-8144-ADFC-4F804EB3FAC8}" type="presParOf" srcId="{7143EF7E-D354-744C-ADD9-9BE7580D1F3B}" destId="{111E765B-F50D-B44D-9F07-C7CEDB6CE5B9}" srcOrd="3" destOrd="0" presId="urn:microsoft.com/office/officeart/2005/8/layout/orgChart1"/>
    <dgm:cxn modelId="{56738DC6-EBBD-FC46-BCE7-6A6A1823D810}" type="presParOf" srcId="{111E765B-F50D-B44D-9F07-C7CEDB6CE5B9}" destId="{CC27C60D-3EE3-2340-8001-E0386ED2A9C3}" srcOrd="0" destOrd="0" presId="urn:microsoft.com/office/officeart/2005/8/layout/orgChart1"/>
    <dgm:cxn modelId="{60BEA258-64F3-024E-90A0-64511051AACE}" type="presParOf" srcId="{CC27C60D-3EE3-2340-8001-E0386ED2A9C3}" destId="{422134B9-7C8C-C44D-AC28-C8D7E0AD76FF}" srcOrd="0" destOrd="0" presId="urn:microsoft.com/office/officeart/2005/8/layout/orgChart1"/>
    <dgm:cxn modelId="{9D759C67-F9AE-A44A-BEE5-C0743D86128D}" type="presParOf" srcId="{CC27C60D-3EE3-2340-8001-E0386ED2A9C3}" destId="{6957B056-FBAA-7E41-96A8-5B0D3F92AD2F}" srcOrd="1" destOrd="0" presId="urn:microsoft.com/office/officeart/2005/8/layout/orgChart1"/>
    <dgm:cxn modelId="{D7F1C239-E105-FE41-AFEA-812F8ECC15F1}" type="presParOf" srcId="{111E765B-F50D-B44D-9F07-C7CEDB6CE5B9}" destId="{205D88D6-3AA3-804B-9951-04C10B52E7DB}" srcOrd="1" destOrd="0" presId="urn:microsoft.com/office/officeart/2005/8/layout/orgChart1"/>
    <dgm:cxn modelId="{AD69CF0F-C7E9-BE4E-B541-72B5285A5BF9}" type="presParOf" srcId="{111E765B-F50D-B44D-9F07-C7CEDB6CE5B9}" destId="{9140C890-712D-DA42-9963-3AC834A03DB5}" srcOrd="2" destOrd="0" presId="urn:microsoft.com/office/officeart/2005/8/layout/orgChart1"/>
    <dgm:cxn modelId="{7E8D307B-303D-A64F-BB6A-08BE21A173EA}" type="presParOf" srcId="{2FF9E34F-4BB3-B447-AF88-F87EB2D6117D}" destId="{FF728910-EE8F-D74A-916A-08295792E1F0}" srcOrd="2" destOrd="0" presId="urn:microsoft.com/office/officeart/2005/8/layout/orgChart1"/>
    <dgm:cxn modelId="{0F365FB7-9DF0-BE41-A6F6-FCCF35660BF1}" type="presParOf" srcId="{90A6521F-F421-664A-9D84-C29CF2727037}" destId="{FEC64ACC-86A9-D049-81A8-15EB978C2B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6EFE0-1AFD-1240-9619-7844BBBADFB3}">
      <dsp:nvSpPr>
        <dsp:cNvPr id="0" name=""/>
        <dsp:cNvSpPr/>
      </dsp:nvSpPr>
      <dsp:spPr>
        <a:xfrm>
          <a:off x="5695697" y="2161243"/>
          <a:ext cx="267417" cy="208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5860"/>
              </a:lnTo>
              <a:lnTo>
                <a:pt x="267417" y="20858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03C44-3A5C-7D4A-A74C-AFD9CE9F6AAC}">
      <dsp:nvSpPr>
        <dsp:cNvPr id="0" name=""/>
        <dsp:cNvSpPr/>
      </dsp:nvSpPr>
      <dsp:spPr>
        <a:xfrm>
          <a:off x="5695697" y="2161243"/>
          <a:ext cx="267417" cy="820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081"/>
              </a:lnTo>
              <a:lnTo>
                <a:pt x="267417" y="8200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023D6-4E11-F741-8527-86B708ACAED8}">
      <dsp:nvSpPr>
        <dsp:cNvPr id="0" name=""/>
        <dsp:cNvSpPr/>
      </dsp:nvSpPr>
      <dsp:spPr>
        <a:xfrm>
          <a:off x="5330226" y="895464"/>
          <a:ext cx="1078585" cy="374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92"/>
              </a:lnTo>
              <a:lnTo>
                <a:pt x="1078585" y="187192"/>
              </a:lnTo>
              <a:lnTo>
                <a:pt x="1078585" y="3743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2E17F-AA4E-784A-AAE5-EA4AB1A2FFB5}">
      <dsp:nvSpPr>
        <dsp:cNvPr id="0" name=""/>
        <dsp:cNvSpPr/>
      </dsp:nvSpPr>
      <dsp:spPr>
        <a:xfrm>
          <a:off x="3538526" y="2161243"/>
          <a:ext cx="267417" cy="3351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1638"/>
              </a:lnTo>
              <a:lnTo>
                <a:pt x="267417" y="33516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2DE1F-7B85-8240-926F-61D04EE26DC3}">
      <dsp:nvSpPr>
        <dsp:cNvPr id="0" name=""/>
        <dsp:cNvSpPr/>
      </dsp:nvSpPr>
      <dsp:spPr>
        <a:xfrm>
          <a:off x="3538526" y="2161243"/>
          <a:ext cx="267417" cy="208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5860"/>
              </a:lnTo>
              <a:lnTo>
                <a:pt x="267417" y="20858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BFF11-C58E-BD49-9A63-E1D20A86F18E}">
      <dsp:nvSpPr>
        <dsp:cNvPr id="0" name=""/>
        <dsp:cNvSpPr/>
      </dsp:nvSpPr>
      <dsp:spPr>
        <a:xfrm>
          <a:off x="3538526" y="2161243"/>
          <a:ext cx="267417" cy="820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081"/>
              </a:lnTo>
              <a:lnTo>
                <a:pt x="267417" y="8200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69C03-C9ED-A049-8BBE-1951AED232A5}">
      <dsp:nvSpPr>
        <dsp:cNvPr id="0" name=""/>
        <dsp:cNvSpPr/>
      </dsp:nvSpPr>
      <dsp:spPr>
        <a:xfrm>
          <a:off x="4251640" y="895464"/>
          <a:ext cx="1078585" cy="374385"/>
        </a:xfrm>
        <a:custGeom>
          <a:avLst/>
          <a:gdLst/>
          <a:ahLst/>
          <a:cxnLst/>
          <a:rect l="0" t="0" r="0" b="0"/>
          <a:pathLst>
            <a:path>
              <a:moveTo>
                <a:pt x="1078585" y="0"/>
              </a:moveTo>
              <a:lnTo>
                <a:pt x="1078585" y="187192"/>
              </a:lnTo>
              <a:lnTo>
                <a:pt x="0" y="187192"/>
              </a:lnTo>
              <a:lnTo>
                <a:pt x="0" y="3743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F8E69-42A5-A04E-B29C-A67700E4AC3F}">
      <dsp:nvSpPr>
        <dsp:cNvPr id="0" name=""/>
        <dsp:cNvSpPr/>
      </dsp:nvSpPr>
      <dsp:spPr>
        <a:xfrm>
          <a:off x="4438833" y="4071"/>
          <a:ext cx="1782786" cy="891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Approach</a:t>
          </a:r>
        </a:p>
      </dsp:txBody>
      <dsp:txXfrm>
        <a:off x="4438833" y="4071"/>
        <a:ext cx="1782786" cy="891393"/>
      </dsp:txXfrm>
    </dsp:sp>
    <dsp:sp modelId="{081BA77C-C867-3B42-BFE3-4B5283105F00}">
      <dsp:nvSpPr>
        <dsp:cNvPr id="0" name=""/>
        <dsp:cNvSpPr/>
      </dsp:nvSpPr>
      <dsp:spPr>
        <a:xfrm>
          <a:off x="3360247" y="1269849"/>
          <a:ext cx="1782786" cy="891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No Scar</a:t>
          </a:r>
        </a:p>
      </dsp:txBody>
      <dsp:txXfrm>
        <a:off x="3360247" y="1269849"/>
        <a:ext cx="1782786" cy="891393"/>
      </dsp:txXfrm>
    </dsp:sp>
    <dsp:sp modelId="{CA265A2A-62EE-6347-BF4A-FBDB506FDB6A}">
      <dsp:nvSpPr>
        <dsp:cNvPr id="0" name=""/>
        <dsp:cNvSpPr/>
      </dsp:nvSpPr>
      <dsp:spPr>
        <a:xfrm>
          <a:off x="3805944" y="2535628"/>
          <a:ext cx="1782786" cy="891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ILD</a:t>
          </a:r>
        </a:p>
      </dsp:txBody>
      <dsp:txXfrm>
        <a:off x="3805944" y="2535628"/>
        <a:ext cx="1782786" cy="891393"/>
      </dsp:txXfrm>
    </dsp:sp>
    <dsp:sp modelId="{781DB3FE-64CC-CD4A-9F94-FD499B3DD0D1}">
      <dsp:nvSpPr>
        <dsp:cNvPr id="0" name=""/>
        <dsp:cNvSpPr/>
      </dsp:nvSpPr>
      <dsp:spPr>
        <a:xfrm>
          <a:off x="3805944" y="3801406"/>
          <a:ext cx="1782786" cy="891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Bronchiectasis</a:t>
          </a:r>
        </a:p>
      </dsp:txBody>
      <dsp:txXfrm>
        <a:off x="3805944" y="3801406"/>
        <a:ext cx="1782786" cy="891393"/>
      </dsp:txXfrm>
    </dsp:sp>
    <dsp:sp modelId="{6D0AF323-5307-404E-970E-755E2848D1A5}">
      <dsp:nvSpPr>
        <dsp:cNvPr id="0" name=""/>
        <dsp:cNvSpPr/>
      </dsp:nvSpPr>
      <dsp:spPr>
        <a:xfrm>
          <a:off x="3805944" y="5067185"/>
          <a:ext cx="1782786" cy="891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Others</a:t>
          </a:r>
        </a:p>
      </dsp:txBody>
      <dsp:txXfrm>
        <a:off x="3805944" y="5067185"/>
        <a:ext cx="1782786" cy="891393"/>
      </dsp:txXfrm>
    </dsp:sp>
    <dsp:sp modelId="{CA49E142-6680-2B42-9BE1-1BBF5FD7606E}">
      <dsp:nvSpPr>
        <dsp:cNvPr id="0" name=""/>
        <dsp:cNvSpPr/>
      </dsp:nvSpPr>
      <dsp:spPr>
        <a:xfrm>
          <a:off x="5517419" y="1269849"/>
          <a:ext cx="1782786" cy="891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Scar</a:t>
          </a:r>
        </a:p>
      </dsp:txBody>
      <dsp:txXfrm>
        <a:off x="5517419" y="1269849"/>
        <a:ext cx="1782786" cy="891393"/>
      </dsp:txXfrm>
    </dsp:sp>
    <dsp:sp modelId="{95D87139-2CD3-CF4D-9B84-1E8F47AA43E1}">
      <dsp:nvSpPr>
        <dsp:cNvPr id="0" name=""/>
        <dsp:cNvSpPr/>
      </dsp:nvSpPr>
      <dsp:spPr>
        <a:xfrm>
          <a:off x="5963115" y="2535628"/>
          <a:ext cx="1782786" cy="891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Trachea Deviated: Pneumonectomy/</a:t>
          </a:r>
          <a:br>
            <a:rPr lang="en-GB" sz="1600" kern="1200" dirty="0"/>
          </a:br>
          <a:r>
            <a:rPr lang="en-GB" sz="1600" kern="1200" dirty="0"/>
            <a:t>Upper Lobectomy</a:t>
          </a:r>
        </a:p>
      </dsp:txBody>
      <dsp:txXfrm>
        <a:off x="5963115" y="2535628"/>
        <a:ext cx="1782786" cy="891393"/>
      </dsp:txXfrm>
    </dsp:sp>
    <dsp:sp modelId="{422134B9-7C8C-C44D-AC28-C8D7E0AD76FF}">
      <dsp:nvSpPr>
        <dsp:cNvPr id="0" name=""/>
        <dsp:cNvSpPr/>
      </dsp:nvSpPr>
      <dsp:spPr>
        <a:xfrm>
          <a:off x="5963115" y="3801406"/>
          <a:ext cx="1782786" cy="891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Trachea Central: Pneumonectomy/</a:t>
          </a:r>
          <a:br>
            <a:rPr lang="en-GB" sz="1600" kern="1200" dirty="0"/>
          </a:br>
          <a:r>
            <a:rPr lang="en-GB" sz="1600" kern="1200" dirty="0"/>
            <a:t>Lobectomy</a:t>
          </a:r>
        </a:p>
      </dsp:txBody>
      <dsp:txXfrm>
        <a:off x="5963115" y="3801406"/>
        <a:ext cx="1782786" cy="891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7CC4F-715A-CD42-914F-3CDE5E3FCD8D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70B92-0921-8546-AB5A-55DEF9D0E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1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70B92-0921-8546-AB5A-55DEF9D0E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9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3F8F-C505-1743-B6DC-0CA5614C6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18B0C-F2A2-A54C-BCDE-94CD5D255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554B6-6808-DA4E-BEA7-87DCE6E3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7C1-612D-5448-88E0-F4D634983D69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44BB6-7CB7-5F4B-B18E-64D63995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EF2FA-E5A3-B048-A31D-5F55B7D3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6ECA-4F48-7844-A1B3-5CCFA94F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6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67074-54AE-564F-8C8F-CC273360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2B4E0-19C7-124D-8308-F43B2CADD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C52B5-AAAF-1840-9C82-171DA784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7C1-612D-5448-88E0-F4D634983D69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A8BBB-7E29-E64D-BCB1-4F95798E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11B56-D89A-AF4D-A736-22CF46D1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6ECA-4F48-7844-A1B3-5CCFA94F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3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67F8B-9C7D-7848-AAFA-36034122E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B44E6-C7E1-3244-80DB-8676D04CF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609B2-9F28-684E-BDCB-26E856E6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7C1-612D-5448-88E0-F4D634983D69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763F9-02A8-AA44-912C-52EE6652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E9AB-2815-1F44-9C39-32AA5244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6ECA-4F48-7844-A1B3-5CCFA94F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C6CF-0FB5-2243-8760-E5D402E1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26985-D954-DB42-A97D-B10A9C321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D35C3-A21D-7147-9DDE-D4D3E3B8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7C1-612D-5448-88E0-F4D634983D69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10569-D625-3D4C-948C-000668AC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0BA27-31D5-784C-A7ED-32624A78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6ECA-4F48-7844-A1B3-5CCFA94F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3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84B7-84C3-134E-9B97-3673B50B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F5C53-1014-0646-A561-4C8E834F4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8D017-7D6A-1945-9FFF-193F67A2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7C1-612D-5448-88E0-F4D634983D69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9BB2A-70BE-1C4B-8929-33BDAF2B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8711C-1B4F-BA43-B2AA-3E84A48A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6ECA-4F48-7844-A1B3-5CCFA94F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9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C6D8-1DCD-C247-9F24-530D3FD9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6BA4-FD0C-3C4D-BE00-564E836A3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AE199-43F1-D247-BFDA-517569037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CC81B-1AEA-C843-890B-845A3CB3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7C1-612D-5448-88E0-F4D634983D69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E65A3-2411-5B47-A614-D4EDA7F7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7BA44-D88D-7543-81F2-B3B4C2E7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6ECA-4F48-7844-A1B3-5CCFA94F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7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6D664-7C26-2F49-AB1D-BF10EBFB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77CFA-11A3-EC46-A363-85AEBB3E0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3088B-ADEF-3746-AF65-88ED4E709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945C9-A732-9D4D-BC2F-3047BDA6E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173DA-06FA-FA4A-867C-051056ADD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F8083C-61D9-D54F-A659-80C0EA70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7C1-612D-5448-88E0-F4D634983D69}" type="datetimeFigureOut">
              <a:rPr lang="en-US" smtClean="0"/>
              <a:t>5/3/20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8F3FAB-E149-F643-AAE6-794F762A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23A2A-B090-E64D-A878-97D19E8F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6ECA-4F48-7844-A1B3-5CCFA94F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0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EB49-4B6B-2742-9116-6673D465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D85EE-24C0-9B4F-98E5-A5C0FC6F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7C1-612D-5448-88E0-F4D634983D69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D11CD-070B-3848-9337-A8ADADEE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EA390-52F3-F94F-89E5-E772C661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6ECA-4F48-7844-A1B3-5CCFA94F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B5901-B231-314E-B473-F26CAA57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7C1-612D-5448-88E0-F4D634983D69}" type="datetimeFigureOut">
              <a:rPr lang="en-US" smtClean="0"/>
              <a:t>5/3/20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9498A-635A-144F-871B-69FEDB33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36D6F-30A2-674C-A30B-8F626FE0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6ECA-4F48-7844-A1B3-5CCFA94F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6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C215-B34A-5442-AA90-F4B2D481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46249-ED79-434C-94CF-0EF2E21AB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13839-21DB-844C-A1CD-1E45C63D6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FD29B-85C5-4B48-80CA-74C9AD763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7C1-612D-5448-88E0-F4D634983D69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64C44-F4EF-7544-AB7E-CCE5D61C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23B8C-BE85-F644-A6E8-17F25FCC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6ECA-4F48-7844-A1B3-5CCFA94F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0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6F5A-1DB4-8842-928D-50FF34FC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1D78ED-7613-334F-AEFD-3930237C5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2DCB-D85D-0D49-8F79-FC48F426A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AEE36-392C-244B-86E8-90D6AC98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7C1-612D-5448-88E0-F4D634983D69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89F08-9341-6D47-89DD-965AA0BA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DA1C0-65C3-B248-8DF3-2002E6E9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6ECA-4F48-7844-A1B3-5CCFA94F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5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634E01-C3F7-9F4E-A585-06B5ED26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07DEB-4F31-1043-A89E-3505FDD50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06A9A-387A-9245-871A-79786ECE4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D7C1-612D-5448-88E0-F4D634983D69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3CB85-B699-A347-BA7E-2A292D235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D8AD3-D840-AD47-BC7A-22672F791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C6ECA-4F48-7844-A1B3-5CCFA94F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2B86-68F7-9E40-92D7-C93453AC30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PACES Respiratory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A6718-D58D-8849-AF70-3F561786E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Wang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Zhemin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52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7C09-394D-DF49-AB9E-E364EA5E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CECAB-0FA9-9549-9137-DCC198449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A7C0F-ECC5-1843-9EAD-CFA8557C8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21" y="0"/>
            <a:ext cx="1066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3087-B767-F74E-A40B-D1B16443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DD70-EE49-4D4C-875F-885A427D1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Investigations</a:t>
            </a:r>
            <a:endParaRPr lang="en-SG" sz="4400" dirty="0"/>
          </a:p>
          <a:p>
            <a:pPr lvl="1"/>
            <a:r>
              <a:rPr lang="en-US" dirty="0"/>
              <a:t>Plain Chest radiograph: Reticular-nodular shadowing</a:t>
            </a:r>
            <a:endParaRPr lang="en-SG" sz="4000" dirty="0"/>
          </a:p>
          <a:p>
            <a:pPr lvl="1"/>
            <a:r>
              <a:rPr lang="en-US" dirty="0"/>
              <a:t>High Resolution Computed Tomography: Ground glass changes, honey combing</a:t>
            </a:r>
            <a:endParaRPr lang="en-SG" sz="4000" dirty="0"/>
          </a:p>
          <a:p>
            <a:pPr lvl="1"/>
            <a:r>
              <a:rPr lang="en-US" dirty="0"/>
              <a:t>Pulmonary Function Test: Restrictive picture (FEV1/FVC &gt; 70%, FVC &lt; 80%, TLC &lt; 80%) with reduced transfer factor (DLCO &lt; 80%)</a:t>
            </a:r>
            <a:endParaRPr lang="en-SG" sz="4000" dirty="0"/>
          </a:p>
          <a:p>
            <a:pPr lvl="1"/>
            <a:r>
              <a:rPr lang="en-US" dirty="0"/>
              <a:t>Lung Biopsy</a:t>
            </a:r>
            <a:endParaRPr lang="en-SG" sz="4000" dirty="0"/>
          </a:p>
          <a:p>
            <a:pPr lvl="1"/>
            <a:r>
              <a:rPr lang="en-US" dirty="0"/>
              <a:t>Etiological Evaluation:</a:t>
            </a:r>
            <a:endParaRPr lang="en-SG" sz="4000" dirty="0"/>
          </a:p>
          <a:p>
            <a:pPr lvl="2"/>
            <a:r>
              <a:rPr lang="en-US" dirty="0"/>
              <a:t>Drug and occupational history</a:t>
            </a:r>
            <a:endParaRPr lang="en-SG" sz="3600" dirty="0"/>
          </a:p>
          <a:p>
            <a:pPr lvl="2"/>
            <a:r>
              <a:rPr lang="en-US" dirty="0"/>
              <a:t>RA: RF, anti-cyclic citrullinated peptide antibody</a:t>
            </a:r>
            <a:endParaRPr lang="en-SG" sz="3600" dirty="0"/>
          </a:p>
          <a:p>
            <a:pPr lvl="2"/>
            <a:r>
              <a:rPr lang="en-US" dirty="0"/>
              <a:t>SLE: ANA, anti-dsDNA, complements</a:t>
            </a:r>
            <a:endParaRPr lang="en-SG" sz="3600" dirty="0"/>
          </a:p>
          <a:p>
            <a:pPr lvl="2"/>
            <a:r>
              <a:rPr lang="en-US" dirty="0"/>
              <a:t>DM: Anti-Jo1 for </a:t>
            </a:r>
            <a:r>
              <a:rPr lang="en-US" dirty="0" err="1"/>
              <a:t>antisynthetase</a:t>
            </a:r>
            <a:endParaRPr lang="en-SG" sz="3600" dirty="0"/>
          </a:p>
          <a:p>
            <a:pPr lvl="2"/>
            <a:r>
              <a:rPr lang="en-US" dirty="0"/>
              <a:t>Systemic sclerosis: Anti-centromere antibody (localized), anti-topoisomerase (ILD), anti-RNA polymerase (renal crisis)</a:t>
            </a:r>
            <a:endParaRPr lang="en-SG" sz="3600" dirty="0"/>
          </a:p>
          <a:p>
            <a:pPr lvl="1"/>
            <a:r>
              <a:rPr lang="en-US" dirty="0"/>
              <a:t>Complications: Echocardiogram (evaluate for pulmonary HTN – PASP &gt; 25)</a:t>
            </a:r>
            <a:endParaRPr lang="en-SG" sz="4000" dirty="0"/>
          </a:p>
          <a:p>
            <a:pPr lvl="0"/>
            <a:r>
              <a:rPr lang="en-US" dirty="0"/>
              <a:t>Treatment</a:t>
            </a:r>
            <a:endParaRPr lang="en-SG" sz="4400" dirty="0"/>
          </a:p>
          <a:p>
            <a:pPr lvl="1"/>
            <a:r>
              <a:rPr lang="en-US" dirty="0"/>
              <a:t>General treatment (as above), stop offending drug/occupational exposure, immunosuppression (steroid, immunomodulators), consider </a:t>
            </a:r>
            <a:r>
              <a:rPr lang="en-US" dirty="0" err="1"/>
              <a:t>Perfenidone</a:t>
            </a:r>
            <a:r>
              <a:rPr lang="en-US" dirty="0"/>
              <a:t> (antifibrotic) /</a:t>
            </a:r>
            <a:r>
              <a:rPr lang="en-US" dirty="0" err="1"/>
              <a:t>Nintedanib</a:t>
            </a:r>
            <a:r>
              <a:rPr lang="en-US" dirty="0"/>
              <a:t> (TKI) for IPF</a:t>
            </a:r>
            <a:endParaRPr lang="en-SG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0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8767-00D2-2042-8E9D-CC676A54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Bronchiectasis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697F1-DA45-6846-AF8C-055BEFF9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Features: Coarse pan/early inspiratory crepitations that change on coughing, chesty cough, clubbing, </a:t>
            </a:r>
            <a:r>
              <a:rPr lang="en-US" b="1" dirty="0" err="1"/>
              <a:t>rmb</a:t>
            </a:r>
            <a:r>
              <a:rPr lang="en-US" b="1" dirty="0"/>
              <a:t> to check for dextrocardia</a:t>
            </a:r>
            <a:endParaRPr lang="en-SG" sz="4400" dirty="0"/>
          </a:p>
          <a:p>
            <a:pPr lvl="0"/>
            <a:r>
              <a:rPr lang="en-US" dirty="0"/>
              <a:t>Causes:</a:t>
            </a:r>
            <a:endParaRPr lang="en-SG" sz="4400" dirty="0"/>
          </a:p>
          <a:p>
            <a:pPr lvl="1"/>
            <a:r>
              <a:rPr lang="en-US" dirty="0"/>
              <a:t>Congenital: Cystic fibrosis, </a:t>
            </a:r>
            <a:r>
              <a:rPr lang="en-US" dirty="0" err="1"/>
              <a:t>Kartegener’s</a:t>
            </a:r>
            <a:r>
              <a:rPr lang="en-US" dirty="0"/>
              <a:t> Syndrome (dextrocardia, situs inversus, primary ciliary dyskinesia), Hypogammaglobulinemia</a:t>
            </a:r>
            <a:endParaRPr lang="en-SG" sz="4000" dirty="0"/>
          </a:p>
          <a:p>
            <a:pPr lvl="1"/>
            <a:r>
              <a:rPr lang="en-US" dirty="0"/>
              <a:t>Acquired: </a:t>
            </a:r>
            <a:endParaRPr lang="en-SG" sz="4000" dirty="0"/>
          </a:p>
          <a:p>
            <a:pPr lvl="2"/>
            <a:r>
              <a:rPr lang="en-US" dirty="0"/>
              <a:t>Focal: Extraluminal (lymph nodes), luminal (</a:t>
            </a:r>
            <a:r>
              <a:rPr lang="en-US" dirty="0" err="1"/>
              <a:t>tumour</a:t>
            </a:r>
            <a:r>
              <a:rPr lang="en-US" dirty="0"/>
              <a:t>, previous TB), intraluminal (mucus plugging)</a:t>
            </a:r>
            <a:endParaRPr lang="en-SG" sz="3600" dirty="0"/>
          </a:p>
          <a:p>
            <a:pPr lvl="2"/>
            <a:r>
              <a:rPr lang="en-US" dirty="0"/>
              <a:t>Diffused: Post infectious (bronchiolitis obliterans), Rheumatological disorders (RA, SLE, Sjogren’s), Yellow Nail Syndrome (Yellow nails, pleural effusion, lymphedema), ABPA</a:t>
            </a:r>
            <a:endParaRPr lang="en-SG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6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8767-00D2-2042-8E9D-CC676A54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Bronchiectasis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697F1-DA45-6846-AF8C-055BEFF9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Investigations</a:t>
            </a:r>
            <a:endParaRPr lang="en-SG" sz="4400" dirty="0"/>
          </a:p>
          <a:p>
            <a:pPr lvl="1"/>
            <a:r>
              <a:rPr lang="en-US" dirty="0"/>
              <a:t>Plain Chest Radiograph: Tram tracks, ring shadows</a:t>
            </a:r>
            <a:endParaRPr lang="en-SG" sz="4000" dirty="0"/>
          </a:p>
          <a:p>
            <a:pPr lvl="1"/>
            <a:r>
              <a:rPr lang="en-US" dirty="0"/>
              <a:t>High Resolution Computed Tomography: Signet ring sign, dilated bronchi </a:t>
            </a:r>
            <a:endParaRPr lang="en-SG" sz="4000" dirty="0"/>
          </a:p>
          <a:p>
            <a:pPr lvl="1"/>
            <a:r>
              <a:rPr lang="en-US" dirty="0"/>
              <a:t>Pulmonary Function Test: Often obstructive picture (FEV1/FVC &lt; 70%)</a:t>
            </a:r>
            <a:endParaRPr lang="en-SG" sz="4000" dirty="0"/>
          </a:p>
          <a:p>
            <a:pPr lvl="1"/>
            <a:r>
              <a:rPr lang="en-US" dirty="0"/>
              <a:t>Etiological Evaluation: Sputum culture, ciliary motility testing, genetic testing and sweat test for CF</a:t>
            </a:r>
            <a:endParaRPr lang="en-SG" sz="4000" dirty="0"/>
          </a:p>
          <a:p>
            <a:pPr lvl="0"/>
            <a:r>
              <a:rPr lang="en-US" dirty="0"/>
              <a:t>Treatment: General treatment (as above), bronchodilators, treat underlying cause</a:t>
            </a:r>
            <a:endParaRPr lang="en-SG" sz="4400" dirty="0"/>
          </a:p>
          <a:p>
            <a:pPr lvl="0"/>
            <a:r>
              <a:rPr lang="en-US" dirty="0"/>
              <a:t>Complications: Recurrent infection, hemoptysis, empyema, disseminated infection</a:t>
            </a:r>
            <a:endParaRPr lang="en-SG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6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6575-1E69-964F-B08A-1233E8F0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Pneumonectomy/Lobectomy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1E707-96DE-024F-9A59-7CEA3E24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Clinical Features</a:t>
            </a:r>
            <a:endParaRPr lang="en-SG" sz="4400" dirty="0"/>
          </a:p>
          <a:p>
            <a:pPr lvl="1"/>
            <a:r>
              <a:rPr lang="en-US" dirty="0"/>
              <a:t>Findings are a SPECTRUM!</a:t>
            </a:r>
          </a:p>
          <a:p>
            <a:pPr lvl="1"/>
            <a:r>
              <a:rPr lang="en-US" dirty="0"/>
              <a:t>Tracheal Deviation: Pneumonectomy or Upper Lobectomy</a:t>
            </a:r>
            <a:endParaRPr lang="en-SG" sz="4000" dirty="0"/>
          </a:p>
          <a:p>
            <a:pPr lvl="1"/>
            <a:r>
              <a:rPr lang="en-US" dirty="0"/>
              <a:t>Lobectomy: Findings are generally normal because rest of lung fills up</a:t>
            </a:r>
            <a:endParaRPr lang="en-SG" sz="4000" dirty="0"/>
          </a:p>
          <a:p>
            <a:pPr lvl="1"/>
            <a:r>
              <a:rPr lang="en-US" dirty="0"/>
              <a:t>Pneumonectomy: Tracheal deviation, bronchial breath sounds adjacent to trachea, rest of lung reduced chest expansion, dullness to percussion, absent breath sounds, decreased vocal resonance</a:t>
            </a:r>
            <a:endParaRPr lang="en-SG" sz="4000" dirty="0"/>
          </a:p>
          <a:p>
            <a:pPr lvl="0"/>
            <a:r>
              <a:rPr lang="en-US" dirty="0"/>
              <a:t>Causes: Cancer (Early NSCLC), Abscess, Bronchiectasis with hemoptysis, Tuberculosis, Lung volume reduction surgery, Trauma</a:t>
            </a:r>
            <a:endParaRPr lang="en-SG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5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47CE-22D9-5742-A3F6-C09BF210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Collapse/Consolidation/Effusion/Fibrothorax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74F40-133F-FA44-B625-CB3861C80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00FE5-1527-7E48-B94F-2FAD15BCD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095500"/>
            <a:ext cx="939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84AD-379D-6044-A2B7-EC2CBB86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Pleural Effusion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A4B51-C0E6-ED4E-AA2A-910C66DBE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Light’s Criteria (1 out of 3 – exudative)</a:t>
            </a:r>
            <a:endParaRPr lang="en-SG" sz="4000" dirty="0"/>
          </a:p>
          <a:p>
            <a:pPr lvl="2"/>
            <a:r>
              <a:rPr lang="en-US" dirty="0"/>
              <a:t>Pleural protein : serum protein &gt; 0.5</a:t>
            </a:r>
            <a:endParaRPr lang="en-SG" sz="3600" dirty="0"/>
          </a:p>
          <a:p>
            <a:pPr lvl="2"/>
            <a:r>
              <a:rPr lang="en-US" dirty="0"/>
              <a:t>Pleural LDH : serum LDH &gt; 0.6</a:t>
            </a:r>
            <a:endParaRPr lang="en-SG" sz="3600" dirty="0"/>
          </a:p>
          <a:p>
            <a:pPr lvl="2"/>
            <a:r>
              <a:rPr lang="en-US" dirty="0"/>
              <a:t>Pleural LDH &gt; 2/3 upper limit of normal </a:t>
            </a:r>
            <a:r>
              <a:rPr lang="en-US" b="1" dirty="0"/>
              <a:t>serum LDH level</a:t>
            </a:r>
            <a:endParaRPr lang="en-SG" sz="3600" dirty="0"/>
          </a:p>
          <a:p>
            <a:pPr lvl="1"/>
            <a:r>
              <a:rPr lang="en-US" dirty="0"/>
              <a:t>Other pleural fluid tests: </a:t>
            </a:r>
            <a:endParaRPr lang="en-SG" sz="4000" dirty="0"/>
          </a:p>
          <a:p>
            <a:pPr lvl="2"/>
            <a:r>
              <a:rPr lang="en-US" dirty="0"/>
              <a:t>Microscopy: Cell count, cytology</a:t>
            </a:r>
            <a:endParaRPr lang="en-SG" sz="3600" dirty="0"/>
          </a:p>
          <a:p>
            <a:pPr lvl="2"/>
            <a:r>
              <a:rPr lang="en-US" dirty="0"/>
              <a:t>Microbiological: Gram stain, cultures, AFB</a:t>
            </a:r>
            <a:endParaRPr lang="en-SG" sz="3600" dirty="0"/>
          </a:p>
          <a:p>
            <a:pPr lvl="2"/>
            <a:r>
              <a:rPr lang="en-US" dirty="0"/>
              <a:t>Biochemistry: pH (&lt;7.2 suggestive of empyema), glucose (low: malignancy, empyema, RA, TB), ADA, protein, LDH, </a:t>
            </a:r>
            <a:r>
              <a:rPr lang="en-US" dirty="0" err="1"/>
              <a:t>haematocrit</a:t>
            </a:r>
            <a:r>
              <a:rPr lang="en-US" dirty="0"/>
              <a:t> (</a:t>
            </a:r>
            <a:r>
              <a:rPr lang="en-US" dirty="0" err="1"/>
              <a:t>haemothorax</a:t>
            </a:r>
            <a:r>
              <a:rPr lang="en-US" dirty="0"/>
              <a:t>)</a:t>
            </a:r>
            <a:endParaRPr lang="en-SG" sz="3600" dirty="0"/>
          </a:p>
          <a:p>
            <a:pPr lvl="1"/>
            <a:r>
              <a:rPr lang="en-US" dirty="0"/>
              <a:t>Causes</a:t>
            </a:r>
            <a:endParaRPr lang="en-SG" sz="4000" dirty="0"/>
          </a:p>
          <a:p>
            <a:pPr lvl="2"/>
            <a:r>
              <a:rPr lang="en-US" dirty="0"/>
              <a:t>Transudative: Fluid overload (heart failure, renal failure), hypoalbuminemia (nephrotic syndrome, chronic liver disease, hypothyroidism), </a:t>
            </a:r>
            <a:endParaRPr lang="en-SG" sz="3600" dirty="0"/>
          </a:p>
          <a:p>
            <a:pPr lvl="2"/>
            <a:r>
              <a:rPr lang="en-US" dirty="0"/>
              <a:t>Exudative: Parapneumonic effusion, empyema, TB, malignancy, connected tissue disorders</a:t>
            </a:r>
            <a:endParaRPr lang="en-SG" sz="3600" dirty="0"/>
          </a:p>
          <a:p>
            <a:pPr lvl="2"/>
            <a:r>
              <a:rPr lang="en-US" dirty="0"/>
              <a:t>Others: Chylothorax, </a:t>
            </a:r>
            <a:r>
              <a:rPr lang="en-US" dirty="0" err="1"/>
              <a:t>haemothorax</a:t>
            </a:r>
            <a:endParaRPr lang="en-SG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7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8B48-1845-1D47-AF17-8634B174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49E47-4EA8-F444-9CFD-2E1221DF5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Cases</a:t>
            </a:r>
          </a:p>
          <a:p>
            <a:r>
              <a:rPr lang="en-US" dirty="0"/>
              <a:t>Approach</a:t>
            </a:r>
          </a:p>
          <a:p>
            <a:r>
              <a:rPr lang="en-US" dirty="0"/>
              <a:t>Examination Tips</a:t>
            </a:r>
          </a:p>
          <a:p>
            <a:r>
              <a:rPr lang="en-US" dirty="0"/>
              <a:t>Presentation</a:t>
            </a:r>
          </a:p>
          <a:p>
            <a:r>
              <a:rPr lang="en-US" dirty="0"/>
              <a:t>Investigations</a:t>
            </a:r>
          </a:p>
          <a:p>
            <a:r>
              <a:rPr lang="en-US" dirty="0"/>
              <a:t>Management</a:t>
            </a:r>
          </a:p>
          <a:p>
            <a:r>
              <a:rPr lang="en-US" dirty="0"/>
              <a:t>Specific Conditions</a:t>
            </a:r>
          </a:p>
        </p:txBody>
      </p:sp>
    </p:spTree>
    <p:extLst>
      <p:ext uri="{BB962C8B-B14F-4D97-AF65-F5344CB8AC3E}">
        <p14:creationId xmlns:p14="http://schemas.microsoft.com/office/powerpoint/2010/main" val="71687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146B8-D145-DE44-B03D-DF1B1C34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E7197-CD12-F249-B6E3-928E59C59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Commonest</a:t>
            </a:r>
          </a:p>
          <a:p>
            <a:pPr lvl="1"/>
            <a:r>
              <a:rPr lang="en-US" dirty="0"/>
              <a:t>ILD</a:t>
            </a:r>
          </a:p>
          <a:p>
            <a:pPr lvl="1"/>
            <a:r>
              <a:rPr lang="en-US" dirty="0"/>
              <a:t>Bronchiectasis</a:t>
            </a:r>
          </a:p>
          <a:p>
            <a:pPr lvl="1"/>
            <a:r>
              <a:rPr lang="en-US" dirty="0"/>
              <a:t>Pneumonectomy/Lobectomy</a:t>
            </a:r>
          </a:p>
          <a:p>
            <a:r>
              <a:rPr lang="en-US" dirty="0"/>
              <a:t>Others</a:t>
            </a:r>
          </a:p>
          <a:p>
            <a:pPr lvl="1"/>
            <a:r>
              <a:rPr lang="en-US" dirty="0"/>
              <a:t>Fibrothorax/Collapse/Consolidation</a:t>
            </a:r>
          </a:p>
          <a:p>
            <a:pPr lvl="1"/>
            <a:r>
              <a:rPr lang="en-US" dirty="0"/>
              <a:t>COPD</a:t>
            </a:r>
          </a:p>
          <a:p>
            <a:pPr lvl="1"/>
            <a:r>
              <a:rPr lang="en-US" dirty="0"/>
              <a:t>Pleural Effusion</a:t>
            </a:r>
          </a:p>
          <a:p>
            <a:pPr lvl="1"/>
            <a:r>
              <a:rPr lang="en-US" dirty="0"/>
              <a:t>Pulmonary HTN</a:t>
            </a:r>
          </a:p>
        </p:txBody>
      </p:sp>
    </p:spTree>
    <p:extLst>
      <p:ext uri="{BB962C8B-B14F-4D97-AF65-F5344CB8AC3E}">
        <p14:creationId xmlns:p14="http://schemas.microsoft.com/office/powerpoint/2010/main" val="93946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7232-216C-5F48-803E-10E495BB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8878D4-BF00-DA49-B378-79773CF84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30662"/>
              </p:ext>
            </p:extLst>
          </p:nvPr>
        </p:nvGraphicFramePr>
        <p:xfrm>
          <a:off x="838200" y="685802"/>
          <a:ext cx="11106150" cy="596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62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FF04-2495-C640-8887-8052A21D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DFD2-3DC9-DC4B-BB8F-82B757A29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Hunt for the scar – it can be pretty faint and well healed!</a:t>
            </a:r>
          </a:p>
          <a:p>
            <a:r>
              <a:rPr lang="en-US" dirty="0"/>
              <a:t>Inspect for any autoimmune stigmata and RT marks</a:t>
            </a:r>
          </a:p>
          <a:p>
            <a:r>
              <a:rPr lang="en-US" dirty="0"/>
              <a:t>Inspect carefully for symmetry when patient inspires </a:t>
            </a:r>
          </a:p>
          <a:p>
            <a:r>
              <a:rPr lang="en-US" dirty="0"/>
              <a:t>Consider dextrocardia for </a:t>
            </a:r>
            <a:r>
              <a:rPr lang="en-US" dirty="0" err="1"/>
              <a:t>Kartegener’s</a:t>
            </a:r>
            <a:endParaRPr lang="en-US" dirty="0"/>
          </a:p>
          <a:p>
            <a:r>
              <a:rPr lang="en-US" dirty="0"/>
              <a:t>If there isn’t a scar, the money is often times at the back so ration your time wisely!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2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10B1-C75A-9F43-9875-5F8761C9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4795-E987-CD45-A558-1D30586D4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Wishlist: Complete my examination by reviewing patient’s temperature charts, perform a bedside pulse oximetry, examine the content’s of the patient’s sputum mug and take a drug/occupational history (especially if ILD)</a:t>
            </a:r>
          </a:p>
          <a:p>
            <a:r>
              <a:rPr lang="en-US" dirty="0"/>
              <a:t>If confident, cant a state diagnosis upfront</a:t>
            </a:r>
          </a:p>
          <a:p>
            <a:r>
              <a:rPr lang="en-US" dirty="0"/>
              <a:t>Evidence by “Cardinal features”</a:t>
            </a:r>
          </a:p>
          <a:p>
            <a:r>
              <a:rPr lang="en-US" dirty="0"/>
              <a:t>Comment on chest expansion, percussion, breath sounds (symmetry, well heard/reduced, adventitious), vocal resonance</a:t>
            </a:r>
          </a:p>
          <a:p>
            <a:r>
              <a:rPr lang="en-US" dirty="0"/>
              <a:t>Comment on apex beat and trachea</a:t>
            </a:r>
          </a:p>
          <a:p>
            <a:r>
              <a:rPr lang="en-US" dirty="0"/>
              <a:t>Complications (CPPRR): Cor pulmonale, Polycythemia, </a:t>
            </a:r>
            <a:r>
              <a:rPr lang="en-US" dirty="0" err="1"/>
              <a:t>Pulm</a:t>
            </a:r>
            <a:r>
              <a:rPr lang="en-US" dirty="0"/>
              <a:t> HTN, Respiratory failure, Respiratory Distress</a:t>
            </a:r>
          </a:p>
          <a:p>
            <a:r>
              <a:rPr lang="en-US" dirty="0"/>
              <a:t>Etiology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8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B87E-E27C-6E4E-8C7A-4D061921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AF80F-EF9F-EE46-82EC-BEAEF3225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Plain chest radiograph</a:t>
            </a:r>
            <a:endParaRPr lang="en-SG" dirty="0"/>
          </a:p>
          <a:p>
            <a:pPr lvl="0"/>
            <a:r>
              <a:rPr lang="en-US" dirty="0"/>
              <a:t>HRCT</a:t>
            </a:r>
            <a:endParaRPr lang="en-SG" dirty="0"/>
          </a:p>
          <a:p>
            <a:pPr lvl="0"/>
            <a:r>
              <a:rPr lang="en-US" dirty="0"/>
              <a:t>Pulmonary function test</a:t>
            </a:r>
            <a:endParaRPr lang="en-SG" dirty="0"/>
          </a:p>
          <a:p>
            <a:pPr lvl="0"/>
            <a:r>
              <a:rPr lang="en-US" dirty="0"/>
              <a:t>Invasive: Bronchoscopy (with BAL, TBLB), percutaneous biopsy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2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E0D1-C5C5-254D-915B-E25642C0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A8EE7-3145-FF47-9584-77C939C16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Multidisciplinary, involving respiratory physician and allied health staff, anchored in patient education</a:t>
            </a:r>
            <a:endParaRPr lang="en-SG" sz="4400" dirty="0"/>
          </a:p>
          <a:p>
            <a:pPr lvl="0"/>
            <a:r>
              <a:rPr lang="en-US" dirty="0"/>
              <a:t>Smoking cessation, Vaccination (Influenza, Pneumococcal), Chest Physiotherapy</a:t>
            </a:r>
            <a:endParaRPr lang="en-SG" sz="4400" dirty="0"/>
          </a:p>
          <a:p>
            <a:pPr lvl="0"/>
            <a:r>
              <a:rPr lang="en-US" dirty="0"/>
              <a:t>Symptomatic relief: Mucolytics, bronchodilators</a:t>
            </a:r>
            <a:endParaRPr lang="en-SG" sz="4400" dirty="0"/>
          </a:p>
          <a:p>
            <a:pPr lvl="0"/>
            <a:r>
              <a:rPr lang="en-US" dirty="0"/>
              <a:t>Treatment of infective exacerbations with antibiotics</a:t>
            </a:r>
            <a:endParaRPr lang="en-SG" sz="4400" dirty="0"/>
          </a:p>
          <a:p>
            <a:pPr lvl="0"/>
            <a:r>
              <a:rPr lang="en-US" dirty="0"/>
              <a:t>Treatment of underlying disease</a:t>
            </a:r>
          </a:p>
          <a:p>
            <a:pPr lvl="0"/>
            <a:r>
              <a:rPr lang="en-US" dirty="0"/>
              <a:t>LTOT (at least 18 hours)</a:t>
            </a:r>
            <a:endParaRPr lang="en-SG" sz="4400" dirty="0"/>
          </a:p>
          <a:p>
            <a:pPr lvl="1"/>
            <a:r>
              <a:rPr lang="en-US" dirty="0"/>
              <a:t>PaO2&lt;/=55mmHg or SpO2 &lt;/=88%</a:t>
            </a:r>
            <a:endParaRPr lang="en-SG" sz="4000" dirty="0"/>
          </a:p>
          <a:p>
            <a:pPr lvl="1"/>
            <a:r>
              <a:rPr lang="en-US" dirty="0"/>
              <a:t>PaO2&lt;/=59mmgHg or SpO2 &lt;/=89% if 1) Cor pulmonale 2) RH failure 3) Erythrocytosis</a:t>
            </a:r>
            <a:endParaRPr lang="en-SG" sz="4000" dirty="0"/>
          </a:p>
          <a:p>
            <a:pPr lvl="0"/>
            <a:r>
              <a:rPr lang="en-US" dirty="0"/>
              <a:t>Surgical: Pneumonectomy/lobectomy (usually for complications), Lung transplant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240049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3087-B767-F74E-A40B-D1B16443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DD70-EE49-4D4C-875F-885A427D1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Features: Fine end inspiratory crepitations that do not change with coughing, dry cough, clubbing</a:t>
            </a:r>
            <a:endParaRPr lang="en-SG" sz="4400" dirty="0"/>
          </a:p>
          <a:p>
            <a:pPr lvl="0"/>
            <a:r>
              <a:rPr lang="en-US" dirty="0"/>
              <a:t>Causes</a:t>
            </a:r>
            <a:endParaRPr lang="en-SG" sz="4400" dirty="0"/>
          </a:p>
          <a:p>
            <a:pPr lvl="1"/>
            <a:r>
              <a:rPr lang="en-US" dirty="0"/>
              <a:t>Idiopathic</a:t>
            </a:r>
            <a:endParaRPr lang="en-SG" sz="3600" dirty="0"/>
          </a:p>
          <a:p>
            <a:pPr lvl="1"/>
            <a:r>
              <a:rPr lang="en-US" dirty="0"/>
              <a:t>Rheum: Psoriasis, </a:t>
            </a:r>
            <a:r>
              <a:rPr lang="en-US" dirty="0" err="1"/>
              <a:t>Ank</a:t>
            </a:r>
            <a:r>
              <a:rPr lang="en-US" dirty="0"/>
              <a:t> </a:t>
            </a:r>
            <a:r>
              <a:rPr lang="en-US" dirty="0" err="1"/>
              <a:t>Spond</a:t>
            </a:r>
            <a:r>
              <a:rPr lang="en-US" dirty="0"/>
              <a:t>, Systemic Sclerosis, DM/PM, RA</a:t>
            </a:r>
          </a:p>
          <a:p>
            <a:pPr lvl="1"/>
            <a:r>
              <a:rPr lang="en-US" dirty="0"/>
              <a:t>Occupational (asbestosis, silicosis)</a:t>
            </a:r>
          </a:p>
          <a:p>
            <a:pPr lvl="1"/>
            <a:r>
              <a:rPr lang="en-US" dirty="0"/>
              <a:t>Drugs (amiodarone, bleomycin, MTX, isoniazid) and Radiotherapy</a:t>
            </a:r>
            <a:endParaRPr lang="en-SG" sz="4000" dirty="0"/>
          </a:p>
          <a:p>
            <a:pPr lvl="1"/>
            <a:r>
              <a:rPr lang="en-US" dirty="0"/>
              <a:t>Apical vs Basal </a:t>
            </a:r>
            <a:endParaRPr lang="en-SG" sz="4000" dirty="0"/>
          </a:p>
          <a:p>
            <a:pPr lvl="2"/>
            <a:r>
              <a:rPr lang="en-US" dirty="0"/>
              <a:t>Apical: Rheum (Ankylosing spondylitis, Psoriasis, Sarcoidosis), Most pneumoconiosis except asbestosis (silicosis, coal worker pneumoconiosis, </a:t>
            </a:r>
            <a:r>
              <a:rPr lang="en-US" dirty="0" err="1"/>
              <a:t>berrylosis</a:t>
            </a:r>
            <a:r>
              <a:rPr lang="en-US" dirty="0"/>
              <a:t>), RT, TB, ABPA</a:t>
            </a:r>
            <a:endParaRPr lang="en-SG" sz="3600" dirty="0"/>
          </a:p>
          <a:p>
            <a:pPr lvl="2"/>
            <a:r>
              <a:rPr lang="en-US" dirty="0"/>
              <a:t>Basal: Idiopathic, Most rheumatological disorders (scleroderma, dermatomyositis, RA), asbestosis, drug induced (amiodarone, bleomycin, MTX, isoniazid)</a:t>
            </a:r>
            <a:endParaRPr lang="en-SG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36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961</Words>
  <Application>Microsoft Macintosh PowerPoint</Application>
  <PresentationFormat>Widescreen</PresentationFormat>
  <Paragraphs>120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PACES Respiratory</vt:lpstr>
      <vt:lpstr>Outline</vt:lpstr>
      <vt:lpstr>Types of Cases</vt:lpstr>
      <vt:lpstr>Approach</vt:lpstr>
      <vt:lpstr>Examination Tips</vt:lpstr>
      <vt:lpstr>Presentation</vt:lpstr>
      <vt:lpstr>Investigations</vt:lpstr>
      <vt:lpstr>Management</vt:lpstr>
      <vt:lpstr>ILD</vt:lpstr>
      <vt:lpstr>PowerPoint Presentation</vt:lpstr>
      <vt:lpstr>ILD</vt:lpstr>
      <vt:lpstr>Bronchiectasis</vt:lpstr>
      <vt:lpstr>Bronchiectasis</vt:lpstr>
      <vt:lpstr>Pneumonectomy/Lobectomy</vt:lpstr>
      <vt:lpstr>Collapse/Consolidation/Effusion/Fibrothorax</vt:lpstr>
      <vt:lpstr>Pleural Effusion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PACES Respiratory</dc:title>
  <dc:creator>Zhemin Wang</dc:creator>
  <cp:lastModifiedBy>Zhemin Wang</cp:lastModifiedBy>
  <cp:revision>8</cp:revision>
  <dcterms:created xsi:type="dcterms:W3CDTF">2020-05-03T08:52:55Z</dcterms:created>
  <dcterms:modified xsi:type="dcterms:W3CDTF">2020-05-03T11:02:46Z</dcterms:modified>
</cp:coreProperties>
</file>